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av" ContentType="audio/x-wav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9"/>
  </p:notesMasterIdLst>
  <p:sldIdLst>
    <p:sldId id="326" r:id="rId2"/>
    <p:sldId id="322" r:id="rId3"/>
    <p:sldId id="327" r:id="rId4"/>
    <p:sldId id="328" r:id="rId5"/>
    <p:sldId id="329" r:id="rId6"/>
    <p:sldId id="330" r:id="rId7"/>
    <p:sldId id="331" r:id="rId8"/>
    <p:sldId id="332" r:id="rId9"/>
    <p:sldId id="333" r:id="rId10"/>
    <p:sldId id="334" r:id="rId11"/>
    <p:sldId id="340" r:id="rId12"/>
    <p:sldId id="336" r:id="rId13"/>
    <p:sldId id="338" r:id="rId14"/>
    <p:sldId id="337" r:id="rId15"/>
    <p:sldId id="342" r:id="rId16"/>
    <p:sldId id="339" r:id="rId17"/>
    <p:sldId id="341" r:id="rId18"/>
  </p:sldIdLst>
  <p:sldSz cx="12192000" cy="6858000"/>
  <p:notesSz cx="6858000" cy="9144000"/>
  <p:defaultTextStyle>
    <a:defPPr>
      <a:defRPr lang="zh-CN"/>
    </a:defPPr>
    <a:lvl1pPr marL="0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9DA4"/>
    <a:srgbClr val="E5F1F1"/>
    <a:srgbClr val="FBAA67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97" autoAdjust="0"/>
    <p:restoredTop sz="94660"/>
  </p:normalViewPr>
  <p:slideViewPr>
    <p:cSldViewPr snapToGrid="0">
      <p:cViewPr varScale="1">
        <p:scale>
          <a:sx n="73" d="100"/>
          <a:sy n="73" d="100"/>
        </p:scale>
        <p:origin x="96" y="23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8F8BDE-6B78-472D-9399-A807C839DD18}" type="datetimeFigureOut">
              <a:rPr lang="zh-CN" altLang="en-US" smtClean="0"/>
              <a:t>2020/3/19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402FF2-0D4A-4E0E-8E5E-E33F53C3053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82479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矩形 6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5F1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62" name="图片 6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44" b="10210"/>
          <a:stretch/>
        </p:blipFill>
        <p:spPr>
          <a:xfrm>
            <a:off x="0" y="266700"/>
            <a:ext cx="12192000" cy="6682112"/>
          </a:xfrm>
          <a:prstGeom prst="rect">
            <a:avLst/>
          </a:prstGeom>
        </p:spPr>
      </p:pic>
      <p:sp>
        <p:nvSpPr>
          <p:cNvPr id="4" name="KSO_FD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BD28C-247C-46FF-A63D-8D1CFA733C02}" type="datetimeFigureOut">
              <a:rPr lang="zh-CN" altLang="en-US" smtClean="0"/>
              <a:t>2020/3/19</a:t>
            </a:fld>
            <a:endParaRPr lang="zh-CN" altLang="en-US"/>
          </a:p>
        </p:txBody>
      </p:sp>
      <p:sp>
        <p:nvSpPr>
          <p:cNvPr id="5" name="KSO_FT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2D6B2-6410-4A83-B3C5-D0A89385FD86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KSO_CT1"/>
          <p:cNvSpPr>
            <a:spLocks noGrp="1"/>
          </p:cNvSpPr>
          <p:nvPr>
            <p:ph type="title" hasCustomPrompt="1"/>
          </p:nvPr>
        </p:nvSpPr>
        <p:spPr>
          <a:xfrm>
            <a:off x="2852469" y="2182488"/>
            <a:ext cx="6843623" cy="1455039"/>
          </a:xfrm>
        </p:spPr>
        <p:txBody>
          <a:bodyPr vert="horz" anchor="b">
            <a:noAutofit/>
          </a:bodyPr>
          <a:lstStyle>
            <a:lvl1pPr algn="ctr">
              <a:lnSpc>
                <a:spcPct val="100000"/>
              </a:lnSpc>
              <a:defRPr sz="4000" b="1" kern="1000" baseline="0">
                <a:solidFill>
                  <a:srgbClr val="853689"/>
                </a:solidFill>
                <a:effectLst/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单击此处添加您的标题文字</a:t>
            </a:r>
          </a:p>
        </p:txBody>
      </p:sp>
      <p:sp>
        <p:nvSpPr>
          <p:cNvPr id="3" name="KSO_CT2"/>
          <p:cNvSpPr>
            <a:spLocks noGrp="1"/>
          </p:cNvSpPr>
          <p:nvPr>
            <p:ph type="subTitle" idx="1" hasCustomPrompt="1"/>
          </p:nvPr>
        </p:nvSpPr>
        <p:spPr>
          <a:xfrm>
            <a:off x="2836884" y="3913969"/>
            <a:ext cx="6860269" cy="484617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vert="horz" anchor="ctr">
            <a:noAutofit/>
          </a:bodyPr>
          <a:lstStyle>
            <a:lvl1pPr marL="0" indent="0" algn="ctr">
              <a:buNone/>
              <a:defRPr sz="1800" b="0">
                <a:solidFill>
                  <a:schemeClr val="tx1"/>
                </a:solidFill>
                <a:effectLst/>
                <a:latin typeface="+mn-ea"/>
                <a:ea typeface="+mn-ea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dirty="0"/>
              <a:t>单击此处添加您的副标题</a:t>
            </a:r>
          </a:p>
        </p:txBody>
      </p:sp>
    </p:spTree>
    <p:extLst>
      <p:ext uri="{BB962C8B-B14F-4D97-AF65-F5344CB8AC3E}">
        <p14:creationId xmlns:p14="http://schemas.microsoft.com/office/powerpoint/2010/main" val="384711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967">
          <p15:clr>
            <a:srgbClr val="FBAE40"/>
          </p15:clr>
        </p15:guide>
        <p15:guide id="0" orient="horz" pos="2160">
          <p15:clr>
            <a:srgbClr val="FBAE40"/>
          </p15:clr>
        </p15:guide>
        <p15:guide id="2" pos="6623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KSO_BC1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</p:txBody>
      </p:sp>
      <p:sp>
        <p:nvSpPr>
          <p:cNvPr id="4" name="KSO_FD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BD28C-247C-46FF-A63D-8D1CFA733C02}" type="datetimeFigureOut">
              <a:rPr lang="zh-CN" altLang="en-US" smtClean="0"/>
              <a:t>2020/3/19</a:t>
            </a:fld>
            <a:endParaRPr lang="zh-CN" altLang="en-US"/>
          </a:p>
        </p:txBody>
      </p:sp>
      <p:sp>
        <p:nvSpPr>
          <p:cNvPr id="5" name="KSO_FT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2D6B2-6410-4A83-B3C5-D0A89385FD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10021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 orient="vert"/>
          </p:nvPr>
        </p:nvSpPr>
        <p:spPr>
          <a:xfrm>
            <a:off x="10171291" y="365125"/>
            <a:ext cx="1182511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KSO_BC1"/>
          <p:cNvSpPr>
            <a:spLocks noGrp="1"/>
          </p:cNvSpPr>
          <p:nvPr>
            <p:ph type="body" orient="vert" idx="1"/>
          </p:nvPr>
        </p:nvSpPr>
        <p:spPr>
          <a:xfrm>
            <a:off x="2113843" y="365125"/>
            <a:ext cx="7933269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</p:txBody>
      </p:sp>
      <p:sp>
        <p:nvSpPr>
          <p:cNvPr id="4" name="KSO_FD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BD28C-247C-46FF-A63D-8D1CFA733C02}" type="datetimeFigureOut">
              <a:rPr lang="zh-CN" altLang="en-US" smtClean="0"/>
              <a:t>2020/3/19</a:t>
            </a:fld>
            <a:endParaRPr lang="zh-CN" altLang="en-US"/>
          </a:p>
        </p:txBody>
      </p:sp>
      <p:sp>
        <p:nvSpPr>
          <p:cNvPr id="5" name="KSO_FT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2D6B2-6410-4A83-B3C5-D0A89385FD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88430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KSO_BC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400">
                <a:solidFill>
                  <a:schemeClr val="accent1"/>
                </a:solidFill>
              </a:defRPr>
            </a:lvl1pPr>
            <a:lvl2pPr>
              <a:defRPr sz="1800" b="0"/>
            </a:lvl2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</p:txBody>
      </p:sp>
      <p:sp>
        <p:nvSpPr>
          <p:cNvPr id="4" name="KSO_FD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BD28C-247C-46FF-A63D-8D1CFA733C02}" type="datetimeFigureOut">
              <a:rPr lang="zh-CN" altLang="en-US" smtClean="0"/>
              <a:t>2020/3/19</a:t>
            </a:fld>
            <a:endParaRPr lang="zh-CN" altLang="en-US"/>
          </a:p>
        </p:txBody>
      </p:sp>
      <p:sp>
        <p:nvSpPr>
          <p:cNvPr id="5" name="KSO_FT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2D6B2-6410-4A83-B3C5-D0A89385FD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20867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ST1"/>
          <p:cNvSpPr>
            <a:spLocks noGrp="1"/>
          </p:cNvSpPr>
          <p:nvPr>
            <p:ph type="title" hasCustomPrompt="1"/>
          </p:nvPr>
        </p:nvSpPr>
        <p:spPr>
          <a:xfrm>
            <a:off x="2098676" y="2108202"/>
            <a:ext cx="7994651" cy="1235075"/>
          </a:xfrm>
        </p:spPr>
        <p:txBody>
          <a:bodyPr anchor="b">
            <a:normAutofit/>
          </a:bodyPr>
          <a:lstStyle>
            <a:lvl1pPr algn="ctr">
              <a:defRPr sz="3200">
                <a:solidFill>
                  <a:schemeClr val="accent1"/>
                </a:solidFill>
                <a:effectLst/>
              </a:defRPr>
            </a:lvl1pPr>
          </a:lstStyle>
          <a:p>
            <a:r>
              <a:rPr lang="zh-CN" altLang="en-US" dirty="0"/>
              <a:t>此处添加您的标题</a:t>
            </a:r>
            <a:endParaRPr lang="en-US" dirty="0"/>
          </a:p>
        </p:txBody>
      </p:sp>
      <p:sp>
        <p:nvSpPr>
          <p:cNvPr id="3" name="KSO_ST2"/>
          <p:cNvSpPr>
            <a:spLocks noGrp="1"/>
          </p:cNvSpPr>
          <p:nvPr>
            <p:ph type="body" idx="1" hasCustomPrompt="1"/>
          </p:nvPr>
        </p:nvSpPr>
        <p:spPr>
          <a:xfrm>
            <a:off x="4050894" y="3400425"/>
            <a:ext cx="4090217" cy="357478"/>
          </a:xfrm>
          <a:prstGeom prst="roundRect">
            <a:avLst>
              <a:gd name="adj" fmla="val 50000"/>
            </a:avLst>
          </a:prstGeom>
          <a:noFill/>
        </p:spPr>
        <p:txBody>
          <a:bodyPr anchor="ctr">
            <a:normAutofit/>
          </a:bodyPr>
          <a:lstStyle>
            <a:lvl1pPr marL="0" indent="0" algn="ctr">
              <a:buNone/>
              <a:defRPr sz="12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/>
              <a:t>单击此处添加您的副标题</a:t>
            </a:r>
            <a:endParaRPr lang="en-US" altLang="zh-CN" dirty="0"/>
          </a:p>
        </p:txBody>
      </p:sp>
      <p:sp>
        <p:nvSpPr>
          <p:cNvPr id="4" name="KSO_FD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BD28C-247C-46FF-A63D-8D1CFA733C02}" type="datetimeFigureOut">
              <a:rPr lang="zh-CN" altLang="en-US" smtClean="0"/>
              <a:t>2020/3/19</a:t>
            </a:fld>
            <a:endParaRPr lang="zh-CN" altLang="en-US"/>
          </a:p>
        </p:txBody>
      </p:sp>
      <p:sp>
        <p:nvSpPr>
          <p:cNvPr id="5" name="KSO_FT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2D6B2-6410-4A83-B3C5-D0A89385FD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742537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KSO_BC1"/>
          <p:cNvSpPr>
            <a:spLocks noGrp="1"/>
          </p:cNvSpPr>
          <p:nvPr>
            <p:ph sz="half" idx="1"/>
          </p:nvPr>
        </p:nvSpPr>
        <p:spPr>
          <a:xfrm>
            <a:off x="1399823" y="1244603"/>
            <a:ext cx="5080000" cy="493236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</p:txBody>
      </p:sp>
      <p:sp>
        <p:nvSpPr>
          <p:cNvPr id="4" name="KSO_BC2"/>
          <p:cNvSpPr>
            <a:spLocks noGrp="1"/>
          </p:cNvSpPr>
          <p:nvPr>
            <p:ph sz="half" idx="2"/>
          </p:nvPr>
        </p:nvSpPr>
        <p:spPr>
          <a:xfrm>
            <a:off x="6519334" y="1244603"/>
            <a:ext cx="5094116" cy="493236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</p:txBody>
      </p:sp>
      <p:sp>
        <p:nvSpPr>
          <p:cNvPr id="5" name="KSO_FD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BD28C-247C-46FF-A63D-8D1CFA733C02}" type="datetimeFigureOut">
              <a:rPr lang="zh-CN" altLang="en-US" smtClean="0"/>
              <a:t>2020/3/19</a:t>
            </a:fld>
            <a:endParaRPr lang="zh-CN" altLang="en-US"/>
          </a:p>
        </p:txBody>
      </p:sp>
      <p:sp>
        <p:nvSpPr>
          <p:cNvPr id="6" name="KSO_FT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2D6B2-6410-4A83-B3C5-D0A89385FD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24339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>
          <a:xfrm>
            <a:off x="2302932" y="118532"/>
            <a:ext cx="9312101" cy="71702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9436" y="1376362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135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KSO_BC1"/>
          <p:cNvSpPr>
            <a:spLocks noGrp="1"/>
          </p:cNvSpPr>
          <p:nvPr>
            <p:ph sz="half" idx="2"/>
          </p:nvPr>
        </p:nvSpPr>
        <p:spPr>
          <a:xfrm>
            <a:off x="1099436" y="2200274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31847" y="1376362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135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KSO_BC2"/>
          <p:cNvSpPr>
            <a:spLocks noGrp="1"/>
          </p:cNvSpPr>
          <p:nvPr>
            <p:ph sz="quarter" idx="4"/>
          </p:nvPr>
        </p:nvSpPr>
        <p:spPr>
          <a:xfrm>
            <a:off x="6431847" y="2200274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</p:txBody>
      </p:sp>
      <p:sp>
        <p:nvSpPr>
          <p:cNvPr id="7" name="KSO_FD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BD28C-247C-46FF-A63D-8D1CFA733C02}" type="datetimeFigureOut">
              <a:rPr lang="zh-CN" altLang="en-US" smtClean="0"/>
              <a:t>2020/3/19</a:t>
            </a:fld>
            <a:endParaRPr lang="zh-CN" altLang="en-US"/>
          </a:p>
        </p:txBody>
      </p:sp>
      <p:sp>
        <p:nvSpPr>
          <p:cNvPr id="8" name="KSO_FT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2D6B2-6410-4A83-B3C5-D0A89385FD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22643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KSO_FD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BD28C-247C-46FF-A63D-8D1CFA733C02}" type="datetimeFigureOut">
              <a:rPr lang="zh-CN" altLang="en-US" smtClean="0"/>
              <a:t>2020/3/19</a:t>
            </a:fld>
            <a:endParaRPr lang="zh-CN" altLang="en-US"/>
          </a:p>
        </p:txBody>
      </p:sp>
      <p:sp>
        <p:nvSpPr>
          <p:cNvPr id="4" name="KSO_FT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2D6B2-6410-4A83-B3C5-D0A89385FD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47889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FD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BD28C-247C-46FF-A63D-8D1CFA733C02}" type="datetimeFigureOut">
              <a:rPr lang="zh-CN" altLang="en-US" smtClean="0"/>
              <a:t>2020/3/19</a:t>
            </a:fld>
            <a:endParaRPr lang="zh-CN" altLang="en-US"/>
          </a:p>
        </p:txBody>
      </p:sp>
      <p:sp>
        <p:nvSpPr>
          <p:cNvPr id="3" name="KSO_FT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2D6B2-6410-4A83-B3C5-D0A89385FD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54748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>
          <a:xfrm>
            <a:off x="1144591" y="533402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KSO_BC1"/>
          <p:cNvSpPr>
            <a:spLocks noGrp="1"/>
          </p:cNvSpPr>
          <p:nvPr>
            <p:ph idx="1"/>
          </p:nvPr>
        </p:nvSpPr>
        <p:spPr>
          <a:xfrm>
            <a:off x="5487989" y="1063631"/>
            <a:ext cx="6172200" cy="4873625"/>
          </a:xfrm>
        </p:spPr>
        <p:txBody>
          <a:bodyPr>
            <a:normAutofit/>
          </a:bodyPr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</p:txBody>
      </p:sp>
      <p:sp>
        <p:nvSpPr>
          <p:cNvPr id="4" name="KSO_BC2"/>
          <p:cNvSpPr>
            <a:spLocks noGrp="1"/>
          </p:cNvSpPr>
          <p:nvPr>
            <p:ph type="body" sz="half" idx="2"/>
          </p:nvPr>
        </p:nvSpPr>
        <p:spPr>
          <a:xfrm>
            <a:off x="1144591" y="2133602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KSO_FD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BD28C-247C-46FF-A63D-8D1CFA733C02}" type="datetimeFigureOut">
              <a:rPr lang="zh-CN" altLang="en-US" smtClean="0"/>
              <a:t>2020/3/19</a:t>
            </a:fld>
            <a:endParaRPr lang="zh-CN" altLang="en-US"/>
          </a:p>
        </p:txBody>
      </p:sp>
      <p:sp>
        <p:nvSpPr>
          <p:cNvPr id="6" name="KSO_FT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2D6B2-6410-4A83-B3C5-D0A89385FD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07708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>
          <a:xfrm>
            <a:off x="1246192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KSO_BC1"/>
          <p:cNvSpPr>
            <a:spLocks noGrp="1" noChangeAspect="1"/>
          </p:cNvSpPr>
          <p:nvPr>
            <p:ph type="pic" idx="1"/>
          </p:nvPr>
        </p:nvSpPr>
        <p:spPr>
          <a:xfrm>
            <a:off x="5442833" y="987429"/>
            <a:ext cx="6172200" cy="4873625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KSO_BC2"/>
          <p:cNvSpPr>
            <a:spLocks noGrp="1"/>
          </p:cNvSpPr>
          <p:nvPr>
            <p:ph type="body" sz="half" idx="2"/>
          </p:nvPr>
        </p:nvSpPr>
        <p:spPr>
          <a:xfrm>
            <a:off x="1246192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KSO_FD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BD28C-247C-46FF-A63D-8D1CFA733C02}" type="datetimeFigureOut">
              <a:rPr lang="zh-CN" altLang="en-US" smtClean="0"/>
              <a:t>2020/3/19</a:t>
            </a:fld>
            <a:endParaRPr lang="zh-CN" altLang="en-US"/>
          </a:p>
        </p:txBody>
      </p:sp>
      <p:sp>
        <p:nvSpPr>
          <p:cNvPr id="6" name="KSO_FT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2D6B2-6410-4A83-B3C5-D0A89385FD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05200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5F1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4" name="KSO_FD"/>
          <p:cNvSpPr>
            <a:spLocks noGrp="1"/>
          </p:cNvSpPr>
          <p:nvPr>
            <p:ph type="dt" sz="half" idx="2"/>
          </p:nvPr>
        </p:nvSpPr>
        <p:spPr>
          <a:xfrm>
            <a:off x="838200" y="645160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CAABD28C-247C-46FF-A63D-8D1CFA733C02}" type="datetimeFigureOut">
              <a:rPr lang="zh-CN" altLang="en-US" smtClean="0"/>
              <a:t>2020/3/19</a:t>
            </a:fld>
            <a:endParaRPr lang="zh-CN" altLang="en-US"/>
          </a:p>
        </p:txBody>
      </p:sp>
      <p:sp>
        <p:nvSpPr>
          <p:cNvPr id="5" name="KSO_FT"/>
          <p:cNvSpPr>
            <a:spLocks noGrp="1"/>
          </p:cNvSpPr>
          <p:nvPr>
            <p:ph type="ftr" sz="quarter" idx="3"/>
          </p:nvPr>
        </p:nvSpPr>
        <p:spPr>
          <a:xfrm>
            <a:off x="4038600" y="645160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KSO_FN"/>
          <p:cNvSpPr>
            <a:spLocks noGrp="1"/>
          </p:cNvSpPr>
          <p:nvPr>
            <p:ph type="sldNum" sz="quarter" idx="4"/>
          </p:nvPr>
        </p:nvSpPr>
        <p:spPr>
          <a:xfrm>
            <a:off x="8610600" y="645160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8F12D6B2-6410-4A83-B3C5-D0A89385FD86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3" name="KSO_BC1"/>
          <p:cNvSpPr>
            <a:spLocks noGrp="1"/>
          </p:cNvSpPr>
          <p:nvPr>
            <p:ph type="body" idx="1"/>
          </p:nvPr>
        </p:nvSpPr>
        <p:spPr>
          <a:xfrm>
            <a:off x="571499" y="1121434"/>
            <a:ext cx="10934699" cy="53119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</p:txBody>
      </p:sp>
      <p:sp>
        <p:nvSpPr>
          <p:cNvPr id="2" name="KSO_BT1"/>
          <p:cNvSpPr>
            <a:spLocks noGrp="1"/>
          </p:cNvSpPr>
          <p:nvPr>
            <p:ph type="title"/>
          </p:nvPr>
        </p:nvSpPr>
        <p:spPr>
          <a:xfrm>
            <a:off x="571499" y="166056"/>
            <a:ext cx="10934701" cy="641842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833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200" b="1" i="0" kern="1200" baseline="0">
          <a:solidFill>
            <a:schemeClr val="accent1">
              <a:lumMod val="75000"/>
            </a:schemeClr>
          </a:solidFill>
          <a:effectLst/>
          <a:latin typeface="+mj-ea"/>
          <a:ea typeface="+mj-ea"/>
          <a:cs typeface="+mj-cs"/>
        </a:defRPr>
      </a:lvl1pPr>
    </p:titleStyle>
    <p:bodyStyle>
      <a:lvl1pPr marL="361950" indent="-361950" algn="just" defTabSz="685800" rtl="0" eaLnBrk="1" latinLnBrk="0" hangingPunct="1">
        <a:lnSpc>
          <a:spcPct val="110000"/>
        </a:lnSpc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ebdings" panose="05030102010509060703" pitchFamily="18" charset="2"/>
        <a:buChar char="Ù"/>
        <a:defRPr lang="zh-CN" altLang="en-US" sz="2400" b="1" kern="1200" baseline="0" dirty="0" smtClean="0">
          <a:solidFill>
            <a:schemeClr val="accent1">
              <a:lumMod val="75000"/>
            </a:schemeClr>
          </a:solidFill>
          <a:latin typeface="+mn-ea"/>
          <a:ea typeface="+mn-ea"/>
          <a:cs typeface="+mn-cs"/>
        </a:defRPr>
      </a:lvl1pPr>
      <a:lvl2pPr marL="361950" indent="-361950" algn="just" defTabSz="685800" rtl="0" eaLnBrk="1" latinLnBrk="0" hangingPunct="1">
        <a:lnSpc>
          <a:spcPct val="120000"/>
        </a:lnSpc>
        <a:spcBef>
          <a:spcPts val="0"/>
        </a:spcBef>
        <a:spcAft>
          <a:spcPts val="1200"/>
        </a:spcAft>
        <a:buClr>
          <a:schemeClr val="accent2">
            <a:lumMod val="60000"/>
            <a:lumOff val="40000"/>
          </a:schemeClr>
        </a:buClr>
        <a:buFont typeface="幼圆" panose="02010509060101010101" pitchFamily="49" charset="-122"/>
        <a:buChar char=" "/>
        <a:defRPr sz="1800" b="0" kern="1200" baseline="0">
          <a:solidFill>
            <a:schemeClr val="tx1"/>
          </a:solidFill>
          <a:latin typeface="+mn-ea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emf"/><Relationship Id="rId3" Type="http://schemas.openxmlformats.org/officeDocument/2006/relationships/image" Target="../media/image3.emf"/><Relationship Id="rId7" Type="http://schemas.openxmlformats.org/officeDocument/2006/relationships/image" Target="../media/image7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emf"/><Relationship Id="rId5" Type="http://schemas.openxmlformats.org/officeDocument/2006/relationships/image" Target="../media/image5.emf"/><Relationship Id="rId4" Type="http://schemas.openxmlformats.org/officeDocument/2006/relationships/image" Target="../media/image4.emf"/><Relationship Id="rId9" Type="http://schemas.openxmlformats.org/officeDocument/2006/relationships/image" Target="../media/image9.emf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hdphoto" Target="../media/hdphoto12.wdp"/><Relationship Id="rId13" Type="http://schemas.microsoft.com/office/2007/relationships/hdphoto" Target="../media/hdphoto14.wdp"/><Relationship Id="rId3" Type="http://schemas.microsoft.com/office/2007/relationships/hdphoto" Target="../media/hdphoto6.wdp"/><Relationship Id="rId7" Type="http://schemas.openxmlformats.org/officeDocument/2006/relationships/image" Target="../media/image27.png"/><Relationship Id="rId12" Type="http://schemas.openxmlformats.org/officeDocument/2006/relationships/image" Target="../media/image3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1.wdp"/><Relationship Id="rId11" Type="http://schemas.openxmlformats.org/officeDocument/2006/relationships/image" Target="../media/image20.png"/><Relationship Id="rId5" Type="http://schemas.openxmlformats.org/officeDocument/2006/relationships/image" Target="../media/image26.png"/><Relationship Id="rId10" Type="http://schemas.microsoft.com/office/2007/relationships/hdphoto" Target="../media/hdphoto10.wdp"/><Relationship Id="rId4" Type="http://schemas.openxmlformats.org/officeDocument/2006/relationships/image" Target="../media/image23.png"/><Relationship Id="rId9" Type="http://schemas.openxmlformats.org/officeDocument/2006/relationships/image" Target="../media/image29.png"/><Relationship Id="rId14" Type="http://schemas.openxmlformats.org/officeDocument/2006/relationships/image" Target="../media/image34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jpeg"/><Relationship Id="rId4" Type="http://schemas.openxmlformats.org/officeDocument/2006/relationships/image" Target="../media/image37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audio" Target="../media/audio3.wav"/><Relationship Id="rId1" Type="http://schemas.openxmlformats.org/officeDocument/2006/relationships/slideLayout" Target="../slideLayouts/slideLayout7.xml"/><Relationship Id="rId4" Type="http://schemas.microsoft.com/office/2007/relationships/hdphoto" Target="../media/hdphoto16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7.wdp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gif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microsoft.com/office/2007/relationships/hdphoto" Target="../media/hdphoto2.wdp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6" Type="http://schemas.microsoft.com/office/2007/relationships/hdphoto" Target="../media/hdphoto4.wdp"/><Relationship Id="rId11" Type="http://schemas.openxmlformats.org/officeDocument/2006/relationships/image" Target="../media/image20.png"/><Relationship Id="rId5" Type="http://schemas.openxmlformats.org/officeDocument/2006/relationships/image" Target="../media/image17.png"/><Relationship Id="rId10" Type="http://schemas.microsoft.com/office/2007/relationships/hdphoto" Target="../media/hdphoto6.wdp"/><Relationship Id="rId4" Type="http://schemas.microsoft.com/office/2007/relationships/hdphoto" Target="../media/hdphoto3.wdp"/><Relationship Id="rId9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7" Type="http://schemas.openxmlformats.org/officeDocument/2006/relationships/image" Target="../media/image2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microsoft.com/office/2007/relationships/hdphoto" Target="../media/hdphoto8.wdp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11.wdp"/><Relationship Id="rId3" Type="http://schemas.microsoft.com/office/2007/relationships/hdphoto" Target="../media/hdphoto9.wdp"/><Relationship Id="rId7" Type="http://schemas.openxmlformats.org/officeDocument/2006/relationships/image" Target="../media/image26.png"/><Relationship Id="rId12" Type="http://schemas.microsoft.com/office/2007/relationships/hdphoto" Target="../media/hdphoto13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11" Type="http://schemas.openxmlformats.org/officeDocument/2006/relationships/image" Target="../media/image28.png"/><Relationship Id="rId5" Type="http://schemas.microsoft.com/office/2007/relationships/hdphoto" Target="../media/hdphoto10.wdp"/><Relationship Id="rId10" Type="http://schemas.microsoft.com/office/2007/relationships/hdphoto" Target="../media/hdphoto12.wdp"/><Relationship Id="rId4" Type="http://schemas.openxmlformats.org/officeDocument/2006/relationships/image" Target="../media/image25.png"/><Relationship Id="rId9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microsoft.com/office/2007/relationships/hdphoto" Target="../media/hdphoto14.wdp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0.png"/><Relationship Id="rId4" Type="http://schemas.microsoft.com/office/2007/relationships/hdphoto" Target="../media/hdphoto10.wdp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15.wdp"/><Relationship Id="rId3" Type="http://schemas.openxmlformats.org/officeDocument/2006/relationships/image" Target="../media/image21.png"/><Relationship Id="rId7" Type="http://schemas.openxmlformats.org/officeDocument/2006/relationships/image" Target="../media/image31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microsoft.com/office/2007/relationships/hdphoto" Target="../media/hdphoto8.wdp"/><Relationship Id="rId11" Type="http://schemas.openxmlformats.org/officeDocument/2006/relationships/image" Target="../media/image34.jpeg"/><Relationship Id="rId5" Type="http://schemas.openxmlformats.org/officeDocument/2006/relationships/image" Target="../media/image22.png"/><Relationship Id="rId10" Type="http://schemas.openxmlformats.org/officeDocument/2006/relationships/image" Target="../media/image33.jpeg"/><Relationship Id="rId4" Type="http://schemas.microsoft.com/office/2007/relationships/hdphoto" Target="../media/hdphoto7.wdp"/><Relationship Id="rId9" Type="http://schemas.openxmlformats.org/officeDocument/2006/relationships/image" Target="../media/image3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E052103-5581-4C43-83A9-A0B656366B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8756" y="1242415"/>
            <a:ext cx="879750" cy="880133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65714018-9FA9-4800-93E7-D83FB4385C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9622" y="-192091"/>
            <a:ext cx="4044228" cy="4148277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6AEC5E3D-0A91-4D4C-BC29-65ABF4248A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38" y="2496249"/>
            <a:ext cx="3408247" cy="349497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1BF7668-BF69-4663-9447-3DE1D16299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8596" y="4139500"/>
            <a:ext cx="2653564" cy="214326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A6BC527-A685-4490-BF8D-42E22ECCB3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920028">
            <a:off x="2915852" y="5458443"/>
            <a:ext cx="884623" cy="74527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0D8A743-431F-468B-A960-F240D885995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57186" y="5342735"/>
            <a:ext cx="2390095" cy="106788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320070C-F1BD-4A7E-AE0B-21A631B4CCA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6147" y="866636"/>
            <a:ext cx="913658" cy="75155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9A07E95-AC2A-44A6-AC98-331171DE4D1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94132" y="1536000"/>
            <a:ext cx="3673529" cy="3675130"/>
          </a:xfrm>
          <a:prstGeom prst="rect">
            <a:avLst/>
          </a:prstGeom>
          <a:effectLst>
            <a:outerShdw blurRad="254000" dist="127000" sx="102000" sy="102000" algn="ctr" rotWithShape="0">
              <a:prstClr val="black">
                <a:alpha val="10000"/>
              </a:prstClr>
            </a:outerShdw>
          </a:effectLst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CA43B47A-A965-487A-B8EE-422F59A2C01A}"/>
              </a:ext>
            </a:extLst>
          </p:cNvPr>
          <p:cNvSpPr txBox="1"/>
          <p:nvPr/>
        </p:nvSpPr>
        <p:spPr>
          <a:xfrm>
            <a:off x="4441852" y="2693802"/>
            <a:ext cx="3416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zh-CN" altLang="en-US" sz="3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人工智能的影响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815ABEBC-6762-4B9D-B9FE-80B835C278D0}"/>
              </a:ext>
            </a:extLst>
          </p:cNvPr>
          <p:cNvSpPr/>
          <p:nvPr/>
        </p:nvSpPr>
        <p:spPr>
          <a:xfrm>
            <a:off x="5166021" y="3784783"/>
            <a:ext cx="185995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16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汉班</a:t>
            </a:r>
            <a:endParaRPr lang="en-US" altLang="zh-CN" sz="16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徐仁君</a:t>
            </a:r>
            <a:endParaRPr lang="en-US" altLang="zh-CN" sz="16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指导教师：王素坤</a:t>
            </a:r>
          </a:p>
        </p:txBody>
      </p:sp>
    </p:spTree>
    <p:extLst>
      <p:ext uri="{BB962C8B-B14F-4D97-AF65-F5344CB8AC3E}">
        <p14:creationId xmlns:p14="http://schemas.microsoft.com/office/powerpoint/2010/main" val="4282403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3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17" presetClass="entr" presetSubtype="1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3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3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6" dur="10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3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9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2" dur="10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4" fill="hold" nodeType="withEffect" p14:presetBounceEnd="79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9000">
                                          <p:cBhvr additive="base">
                                            <p:cTn id="35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9000">
                                          <p:cBhvr additive="base">
                                            <p:cTn id="36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9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0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1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4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9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" grpId="0"/>
          <p:bldP spid="12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3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17" presetClass="entr" presetSubtype="1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3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3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6" dur="10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3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9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2" dur="10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9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0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1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4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9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" grpId="0"/>
          <p:bldP spid="12" grpId="0"/>
        </p:bldLst>
      </p:timing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9037918-FBBE-4DE5-AC6B-7B9520DA83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429" b="94286" l="5143" r="96286">
                        <a14:foregroundMark x1="86571" y1="10286" x2="86571" y2="10286"/>
                        <a14:foregroundMark x1="90571" y1="9143" x2="90571" y2="9143"/>
                        <a14:foregroundMark x1="93143" y1="8571" x2="93143" y2="8571"/>
                        <a14:foregroundMark x1="91143" y1="7429" x2="91143" y2="7429"/>
                        <a14:foregroundMark x1="91714" y1="4857" x2="91714" y2="4857"/>
                        <a14:foregroundMark x1="91429" y1="3714" x2="91429" y2="3714"/>
                        <a14:foregroundMark x1="96571" y1="8857" x2="96571" y2="8857"/>
                        <a14:foregroundMark x1="94000" y1="15143" x2="94000" y2="15143"/>
                        <a14:foregroundMark x1="90571" y1="14571" x2="90571" y2="14571"/>
                        <a14:foregroundMark x1="90571" y1="14571" x2="90571" y2="14571"/>
                        <a14:foregroundMark x1="40286" y1="20857" x2="40286" y2="20857"/>
                        <a14:foregroundMark x1="44571" y1="16286" x2="44571" y2="16286"/>
                        <a14:foregroundMark x1="36857" y1="16286" x2="36857" y2="16286"/>
                        <a14:foregroundMark x1="31429" y1="18000" x2="31429" y2="18000"/>
                        <a14:foregroundMark x1="28286" y1="20571" x2="28286" y2="20571"/>
                        <a14:foregroundMark x1="24857" y1="26571" x2="24857" y2="26571"/>
                        <a14:foregroundMark x1="24000" y1="30000" x2="24000" y2="30000"/>
                        <a14:foregroundMark x1="17714" y1="32571" x2="17714" y2="32571"/>
                        <a14:foregroundMark x1="18571" y1="31429" x2="18571" y2="31429"/>
                        <a14:foregroundMark x1="32571" y1="65429" x2="32571" y2="65429"/>
                        <a14:foregroundMark x1="34286" y1="70571" x2="34286" y2="70571"/>
                        <a14:foregroundMark x1="34571" y1="75429" x2="34571" y2="75429"/>
                        <a14:foregroundMark x1="40286" y1="89143" x2="40286" y2="89143"/>
                        <a14:foregroundMark x1="47143" y1="89714" x2="47143" y2="89714"/>
                        <a14:foregroundMark x1="52000" y1="87714" x2="52000" y2="87714"/>
                        <a14:foregroundMark x1="53429" y1="86286" x2="53429" y2="86286"/>
                        <a14:foregroundMark x1="54857" y1="86571" x2="54857" y2="86571"/>
                        <a14:foregroundMark x1="55143" y1="86571" x2="55143" y2="86571"/>
                        <a14:foregroundMark x1="56571" y1="87429" x2="56571" y2="87429"/>
                        <a14:foregroundMark x1="52857" y1="90857" x2="52857" y2="90857"/>
                        <a14:foregroundMark x1="52857" y1="90857" x2="52857" y2="90857"/>
                        <a14:foregroundMark x1="50571" y1="90857" x2="50571" y2="90857"/>
                        <a14:foregroundMark x1="43714" y1="86286" x2="43714" y2="86286"/>
                        <a14:foregroundMark x1="36857" y1="94286" x2="36857" y2="94286"/>
                        <a14:foregroundMark x1="43143" y1="94286" x2="43143" y2="94286"/>
                        <a14:foregroundMark x1="6571" y1="10000" x2="6571" y2="10000"/>
                        <a14:foregroundMark x1="5143" y1="10000" x2="5143" y2="10000"/>
                        <a14:foregroundMark x1="21429" y1="60571" x2="21429" y2="60571"/>
                        <a14:foregroundMark x1="21429" y1="63714" x2="21429" y2="63714"/>
                        <a14:foregroundMark x1="20286" y1="61429" x2="20286" y2="61429"/>
                        <a14:foregroundMark x1="19714" y1="61429" x2="18857" y2="61429"/>
                        <a14:foregroundMark x1="17714" y1="60286" x2="17714" y2="60286"/>
                        <a14:foregroundMark x1="17714" y1="60000" x2="17714" y2="60000"/>
                        <a14:foregroundMark x1="17429" y1="59143" x2="17429" y2="59143"/>
                        <a14:foregroundMark x1="17143" y1="58857" x2="17143" y2="58857"/>
                        <a14:foregroundMark x1="16857" y1="58571" x2="16857" y2="58571"/>
                        <a14:foregroundMark x1="17429" y1="58286" x2="17429" y2="582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3472" y="2996395"/>
            <a:ext cx="1261477" cy="1261477"/>
          </a:xfrm>
          <a:prstGeom prst="rect">
            <a:avLst/>
          </a:prstGeom>
        </p:spPr>
      </p:pic>
      <p:grpSp>
        <p:nvGrpSpPr>
          <p:cNvPr id="11" name="组合 10">
            <a:extLst>
              <a:ext uri="{FF2B5EF4-FFF2-40B4-BE49-F238E27FC236}">
                <a16:creationId xmlns:a16="http://schemas.microsoft.com/office/drawing/2014/main" id="{74283CE3-22A3-4A62-B71C-03413DD9F7B4}"/>
              </a:ext>
            </a:extLst>
          </p:cNvPr>
          <p:cNvGrpSpPr/>
          <p:nvPr/>
        </p:nvGrpSpPr>
        <p:grpSpPr>
          <a:xfrm>
            <a:off x="3395945" y="2758548"/>
            <a:ext cx="751866" cy="1418327"/>
            <a:chOff x="3813880" y="2645410"/>
            <a:chExt cx="1016000" cy="1905000"/>
          </a:xfrm>
        </p:grpSpPr>
        <p:sp>
          <p:nvSpPr>
            <p:cNvPr id="3" name="KSO_Shape">
              <a:extLst>
                <a:ext uri="{FF2B5EF4-FFF2-40B4-BE49-F238E27FC236}">
                  <a16:creationId xmlns:a16="http://schemas.microsoft.com/office/drawing/2014/main" id="{8B2F5326-EC62-4778-968A-4B43A5E57ECB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3880" y="2645410"/>
              <a:ext cx="1016000" cy="1905000"/>
            </a:xfrm>
            <a:custGeom>
              <a:avLst/>
              <a:gdLst>
                <a:gd name="T0" fmla="*/ 134485 w 2938"/>
                <a:gd name="T1" fmla="*/ 2420 h 5511"/>
                <a:gd name="T2" fmla="*/ 89887 w 2938"/>
                <a:gd name="T3" fmla="*/ 15901 h 5511"/>
                <a:gd name="T4" fmla="*/ 51858 w 2938"/>
                <a:gd name="T5" fmla="*/ 41481 h 5511"/>
                <a:gd name="T6" fmla="*/ 22817 w 2938"/>
                <a:gd name="T7" fmla="*/ 77085 h 5511"/>
                <a:gd name="T8" fmla="*/ 4840 w 2938"/>
                <a:gd name="T9" fmla="*/ 119257 h 5511"/>
                <a:gd name="T10" fmla="*/ 0 w 2938"/>
                <a:gd name="T11" fmla="*/ 1746336 h 5511"/>
                <a:gd name="T12" fmla="*/ 4840 w 2938"/>
                <a:gd name="T13" fmla="*/ 1786089 h 5511"/>
                <a:gd name="T14" fmla="*/ 22817 w 2938"/>
                <a:gd name="T15" fmla="*/ 1828606 h 5511"/>
                <a:gd name="T16" fmla="*/ 51858 w 2938"/>
                <a:gd name="T17" fmla="*/ 1863865 h 5511"/>
                <a:gd name="T18" fmla="*/ 89887 w 2938"/>
                <a:gd name="T19" fmla="*/ 1889445 h 5511"/>
                <a:gd name="T20" fmla="*/ 134485 w 2938"/>
                <a:gd name="T21" fmla="*/ 1903272 h 5511"/>
                <a:gd name="T22" fmla="*/ 864989 w 2938"/>
                <a:gd name="T23" fmla="*/ 1905000 h 5511"/>
                <a:gd name="T24" fmla="*/ 911316 w 2938"/>
                <a:gd name="T25" fmla="*/ 1895667 h 5511"/>
                <a:gd name="T26" fmla="*/ 952111 w 2938"/>
                <a:gd name="T27" fmla="*/ 1873544 h 5511"/>
                <a:gd name="T28" fmla="*/ 984263 w 2938"/>
                <a:gd name="T29" fmla="*/ 1841396 h 5511"/>
                <a:gd name="T30" fmla="*/ 1006043 w 2938"/>
                <a:gd name="T31" fmla="*/ 1800953 h 5511"/>
                <a:gd name="T32" fmla="*/ 1015377 w 2938"/>
                <a:gd name="T33" fmla="*/ 1754633 h 5511"/>
                <a:gd name="T34" fmla="*/ 1013994 w 2938"/>
                <a:gd name="T35" fmla="*/ 134812 h 5511"/>
                <a:gd name="T36" fmla="*/ 999820 w 2938"/>
                <a:gd name="T37" fmla="*/ 90220 h 5511"/>
                <a:gd name="T38" fmla="*/ 974237 w 2938"/>
                <a:gd name="T39" fmla="*/ 52542 h 5511"/>
                <a:gd name="T40" fmla="*/ 938973 w 2938"/>
                <a:gd name="T41" fmla="*/ 23160 h 5511"/>
                <a:gd name="T42" fmla="*/ 896450 w 2938"/>
                <a:gd name="T43" fmla="*/ 5531 h 5511"/>
                <a:gd name="T44" fmla="*/ 412789 w 2938"/>
                <a:gd name="T45" fmla="*/ 127553 h 5511"/>
                <a:gd name="T46" fmla="*/ 615380 w 2938"/>
                <a:gd name="T47" fmla="*/ 129973 h 5511"/>
                <a:gd name="T48" fmla="*/ 629209 w 2938"/>
                <a:gd name="T49" fmla="*/ 141034 h 5511"/>
                <a:gd name="T50" fmla="*/ 635086 w 2938"/>
                <a:gd name="T51" fmla="*/ 159009 h 5511"/>
                <a:gd name="T52" fmla="*/ 630938 w 2938"/>
                <a:gd name="T53" fmla="*/ 174219 h 5511"/>
                <a:gd name="T54" fmla="*/ 618146 w 2938"/>
                <a:gd name="T55" fmla="*/ 187009 h 5511"/>
                <a:gd name="T56" fmla="*/ 412789 w 2938"/>
                <a:gd name="T57" fmla="*/ 190811 h 5511"/>
                <a:gd name="T58" fmla="*/ 397577 w 2938"/>
                <a:gd name="T59" fmla="*/ 187009 h 5511"/>
                <a:gd name="T60" fmla="*/ 384440 w 2938"/>
                <a:gd name="T61" fmla="*/ 174219 h 5511"/>
                <a:gd name="T62" fmla="*/ 380637 w 2938"/>
                <a:gd name="T63" fmla="*/ 159009 h 5511"/>
                <a:gd name="T64" fmla="*/ 386168 w 2938"/>
                <a:gd name="T65" fmla="*/ 141034 h 5511"/>
                <a:gd name="T66" fmla="*/ 400343 w 2938"/>
                <a:gd name="T67" fmla="*/ 129973 h 5511"/>
                <a:gd name="T68" fmla="*/ 507516 w 2938"/>
                <a:gd name="T69" fmla="*/ 1841742 h 5511"/>
                <a:gd name="T70" fmla="*/ 479513 w 2938"/>
                <a:gd name="T71" fmla="*/ 1837594 h 5511"/>
                <a:gd name="T72" fmla="*/ 454275 w 2938"/>
                <a:gd name="T73" fmla="*/ 1825495 h 5511"/>
                <a:gd name="T74" fmla="*/ 434223 w 2938"/>
                <a:gd name="T75" fmla="*/ 1806829 h 5511"/>
                <a:gd name="T76" fmla="*/ 420049 w 2938"/>
                <a:gd name="T77" fmla="*/ 1783323 h 5511"/>
                <a:gd name="T78" fmla="*/ 413134 w 2938"/>
                <a:gd name="T79" fmla="*/ 1756015 h 5511"/>
                <a:gd name="T80" fmla="*/ 413826 w 2938"/>
                <a:gd name="T81" fmla="*/ 1731818 h 5511"/>
                <a:gd name="T82" fmla="*/ 422123 w 2938"/>
                <a:gd name="T83" fmla="*/ 1704856 h 5511"/>
                <a:gd name="T84" fmla="*/ 437335 w 2938"/>
                <a:gd name="T85" fmla="*/ 1682387 h 5511"/>
                <a:gd name="T86" fmla="*/ 458078 w 2938"/>
                <a:gd name="T87" fmla="*/ 1665103 h 5511"/>
                <a:gd name="T88" fmla="*/ 483661 w 2938"/>
                <a:gd name="T89" fmla="*/ 1654042 h 5511"/>
                <a:gd name="T90" fmla="*/ 507516 w 2938"/>
                <a:gd name="T91" fmla="*/ 1651277 h 5511"/>
                <a:gd name="T92" fmla="*/ 536210 w 2938"/>
                <a:gd name="T93" fmla="*/ 1655425 h 5511"/>
                <a:gd name="T94" fmla="*/ 561102 w 2938"/>
                <a:gd name="T95" fmla="*/ 1667523 h 5511"/>
                <a:gd name="T96" fmla="*/ 581154 w 2938"/>
                <a:gd name="T97" fmla="*/ 1685498 h 5511"/>
                <a:gd name="T98" fmla="*/ 595674 w 2938"/>
                <a:gd name="T99" fmla="*/ 1709349 h 5511"/>
                <a:gd name="T100" fmla="*/ 602589 w 2938"/>
                <a:gd name="T101" fmla="*/ 1737003 h 5511"/>
                <a:gd name="T102" fmla="*/ 601897 w 2938"/>
                <a:gd name="T103" fmla="*/ 1761200 h 5511"/>
                <a:gd name="T104" fmla="*/ 593600 w 2938"/>
                <a:gd name="T105" fmla="*/ 1787817 h 5511"/>
                <a:gd name="T106" fmla="*/ 578388 w 2938"/>
                <a:gd name="T107" fmla="*/ 1810631 h 5511"/>
                <a:gd name="T108" fmla="*/ 556954 w 2938"/>
                <a:gd name="T109" fmla="*/ 1827915 h 5511"/>
                <a:gd name="T110" fmla="*/ 531370 w 2938"/>
                <a:gd name="T111" fmla="*/ 1838631 h 5511"/>
                <a:gd name="T112" fmla="*/ 952456 w 2938"/>
                <a:gd name="T113" fmla="*/ 1587673 h 5511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2938" h="5511">
                  <a:moveTo>
                    <a:pt x="2479" y="0"/>
                  </a:moveTo>
                  <a:lnTo>
                    <a:pt x="458" y="0"/>
                  </a:lnTo>
                  <a:lnTo>
                    <a:pt x="435" y="1"/>
                  </a:lnTo>
                  <a:lnTo>
                    <a:pt x="412" y="3"/>
                  </a:lnTo>
                  <a:lnTo>
                    <a:pt x="389" y="7"/>
                  </a:lnTo>
                  <a:lnTo>
                    <a:pt x="366" y="11"/>
                  </a:lnTo>
                  <a:lnTo>
                    <a:pt x="345" y="16"/>
                  </a:lnTo>
                  <a:lnTo>
                    <a:pt x="322" y="22"/>
                  </a:lnTo>
                  <a:lnTo>
                    <a:pt x="301" y="29"/>
                  </a:lnTo>
                  <a:lnTo>
                    <a:pt x="281" y="37"/>
                  </a:lnTo>
                  <a:lnTo>
                    <a:pt x="260" y="46"/>
                  </a:lnTo>
                  <a:lnTo>
                    <a:pt x="240" y="56"/>
                  </a:lnTo>
                  <a:lnTo>
                    <a:pt x="221" y="67"/>
                  </a:lnTo>
                  <a:lnTo>
                    <a:pt x="203" y="80"/>
                  </a:lnTo>
                  <a:lnTo>
                    <a:pt x="184" y="93"/>
                  </a:lnTo>
                  <a:lnTo>
                    <a:pt x="167" y="106"/>
                  </a:lnTo>
                  <a:lnTo>
                    <a:pt x="150" y="120"/>
                  </a:lnTo>
                  <a:lnTo>
                    <a:pt x="135" y="135"/>
                  </a:lnTo>
                  <a:lnTo>
                    <a:pt x="119" y="152"/>
                  </a:lnTo>
                  <a:lnTo>
                    <a:pt x="104" y="169"/>
                  </a:lnTo>
                  <a:lnTo>
                    <a:pt x="91" y="186"/>
                  </a:lnTo>
                  <a:lnTo>
                    <a:pt x="78" y="203"/>
                  </a:lnTo>
                  <a:lnTo>
                    <a:pt x="66" y="223"/>
                  </a:lnTo>
                  <a:lnTo>
                    <a:pt x="55" y="242"/>
                  </a:lnTo>
                  <a:lnTo>
                    <a:pt x="45" y="261"/>
                  </a:lnTo>
                  <a:lnTo>
                    <a:pt x="35" y="281"/>
                  </a:lnTo>
                  <a:lnTo>
                    <a:pt x="27" y="303"/>
                  </a:lnTo>
                  <a:lnTo>
                    <a:pt x="20" y="324"/>
                  </a:lnTo>
                  <a:lnTo>
                    <a:pt x="14" y="345"/>
                  </a:lnTo>
                  <a:lnTo>
                    <a:pt x="9" y="368"/>
                  </a:lnTo>
                  <a:lnTo>
                    <a:pt x="5" y="390"/>
                  </a:lnTo>
                  <a:lnTo>
                    <a:pt x="2" y="413"/>
                  </a:lnTo>
                  <a:lnTo>
                    <a:pt x="0" y="437"/>
                  </a:lnTo>
                  <a:lnTo>
                    <a:pt x="0" y="460"/>
                  </a:lnTo>
                  <a:lnTo>
                    <a:pt x="0" y="5052"/>
                  </a:lnTo>
                  <a:lnTo>
                    <a:pt x="0" y="5076"/>
                  </a:lnTo>
                  <a:lnTo>
                    <a:pt x="2" y="5099"/>
                  </a:lnTo>
                  <a:lnTo>
                    <a:pt x="5" y="5122"/>
                  </a:lnTo>
                  <a:lnTo>
                    <a:pt x="9" y="5144"/>
                  </a:lnTo>
                  <a:lnTo>
                    <a:pt x="14" y="5167"/>
                  </a:lnTo>
                  <a:lnTo>
                    <a:pt x="20" y="5189"/>
                  </a:lnTo>
                  <a:lnTo>
                    <a:pt x="27" y="5210"/>
                  </a:lnTo>
                  <a:lnTo>
                    <a:pt x="35" y="5230"/>
                  </a:lnTo>
                  <a:lnTo>
                    <a:pt x="45" y="5251"/>
                  </a:lnTo>
                  <a:lnTo>
                    <a:pt x="55" y="5271"/>
                  </a:lnTo>
                  <a:lnTo>
                    <a:pt x="66" y="5290"/>
                  </a:lnTo>
                  <a:lnTo>
                    <a:pt x="78" y="5309"/>
                  </a:lnTo>
                  <a:lnTo>
                    <a:pt x="91" y="5327"/>
                  </a:lnTo>
                  <a:lnTo>
                    <a:pt x="104" y="5344"/>
                  </a:lnTo>
                  <a:lnTo>
                    <a:pt x="119" y="5360"/>
                  </a:lnTo>
                  <a:lnTo>
                    <a:pt x="135" y="5377"/>
                  </a:lnTo>
                  <a:lnTo>
                    <a:pt x="150" y="5392"/>
                  </a:lnTo>
                  <a:lnTo>
                    <a:pt x="167" y="5406"/>
                  </a:lnTo>
                  <a:lnTo>
                    <a:pt x="184" y="5420"/>
                  </a:lnTo>
                  <a:lnTo>
                    <a:pt x="203" y="5433"/>
                  </a:lnTo>
                  <a:lnTo>
                    <a:pt x="221" y="5445"/>
                  </a:lnTo>
                  <a:lnTo>
                    <a:pt x="240" y="5456"/>
                  </a:lnTo>
                  <a:lnTo>
                    <a:pt x="260" y="5466"/>
                  </a:lnTo>
                  <a:lnTo>
                    <a:pt x="281" y="5475"/>
                  </a:lnTo>
                  <a:lnTo>
                    <a:pt x="301" y="5484"/>
                  </a:lnTo>
                  <a:lnTo>
                    <a:pt x="322" y="5491"/>
                  </a:lnTo>
                  <a:lnTo>
                    <a:pt x="345" y="5497"/>
                  </a:lnTo>
                  <a:lnTo>
                    <a:pt x="366" y="5502"/>
                  </a:lnTo>
                  <a:lnTo>
                    <a:pt x="389" y="5506"/>
                  </a:lnTo>
                  <a:lnTo>
                    <a:pt x="412" y="5509"/>
                  </a:lnTo>
                  <a:lnTo>
                    <a:pt x="435" y="5511"/>
                  </a:lnTo>
                  <a:lnTo>
                    <a:pt x="458" y="5511"/>
                  </a:lnTo>
                  <a:lnTo>
                    <a:pt x="2479" y="5511"/>
                  </a:lnTo>
                  <a:lnTo>
                    <a:pt x="2502" y="5511"/>
                  </a:lnTo>
                  <a:lnTo>
                    <a:pt x="2525" y="5509"/>
                  </a:lnTo>
                  <a:lnTo>
                    <a:pt x="2549" y="5506"/>
                  </a:lnTo>
                  <a:lnTo>
                    <a:pt x="2571" y="5502"/>
                  </a:lnTo>
                  <a:lnTo>
                    <a:pt x="2593" y="5497"/>
                  </a:lnTo>
                  <a:lnTo>
                    <a:pt x="2615" y="5491"/>
                  </a:lnTo>
                  <a:lnTo>
                    <a:pt x="2636" y="5484"/>
                  </a:lnTo>
                  <a:lnTo>
                    <a:pt x="2657" y="5475"/>
                  </a:lnTo>
                  <a:lnTo>
                    <a:pt x="2677" y="5466"/>
                  </a:lnTo>
                  <a:lnTo>
                    <a:pt x="2698" y="5456"/>
                  </a:lnTo>
                  <a:lnTo>
                    <a:pt x="2716" y="5445"/>
                  </a:lnTo>
                  <a:lnTo>
                    <a:pt x="2735" y="5433"/>
                  </a:lnTo>
                  <a:lnTo>
                    <a:pt x="2754" y="5420"/>
                  </a:lnTo>
                  <a:lnTo>
                    <a:pt x="2771" y="5406"/>
                  </a:lnTo>
                  <a:lnTo>
                    <a:pt x="2787" y="5392"/>
                  </a:lnTo>
                  <a:lnTo>
                    <a:pt x="2803" y="5377"/>
                  </a:lnTo>
                  <a:lnTo>
                    <a:pt x="2818" y="5360"/>
                  </a:lnTo>
                  <a:lnTo>
                    <a:pt x="2833" y="5344"/>
                  </a:lnTo>
                  <a:lnTo>
                    <a:pt x="2847" y="5327"/>
                  </a:lnTo>
                  <a:lnTo>
                    <a:pt x="2859" y="5309"/>
                  </a:lnTo>
                  <a:lnTo>
                    <a:pt x="2871" y="5290"/>
                  </a:lnTo>
                  <a:lnTo>
                    <a:pt x="2882" y="5271"/>
                  </a:lnTo>
                  <a:lnTo>
                    <a:pt x="2892" y="5251"/>
                  </a:lnTo>
                  <a:lnTo>
                    <a:pt x="2902" y="5230"/>
                  </a:lnTo>
                  <a:lnTo>
                    <a:pt x="2910" y="5210"/>
                  </a:lnTo>
                  <a:lnTo>
                    <a:pt x="2918" y="5189"/>
                  </a:lnTo>
                  <a:lnTo>
                    <a:pt x="2924" y="5167"/>
                  </a:lnTo>
                  <a:lnTo>
                    <a:pt x="2929" y="5144"/>
                  </a:lnTo>
                  <a:lnTo>
                    <a:pt x="2933" y="5122"/>
                  </a:lnTo>
                  <a:lnTo>
                    <a:pt x="2936" y="5099"/>
                  </a:lnTo>
                  <a:lnTo>
                    <a:pt x="2937" y="5076"/>
                  </a:lnTo>
                  <a:lnTo>
                    <a:pt x="2938" y="5052"/>
                  </a:lnTo>
                  <a:lnTo>
                    <a:pt x="2938" y="460"/>
                  </a:lnTo>
                  <a:lnTo>
                    <a:pt x="2937" y="437"/>
                  </a:lnTo>
                  <a:lnTo>
                    <a:pt x="2936" y="413"/>
                  </a:lnTo>
                  <a:lnTo>
                    <a:pt x="2933" y="390"/>
                  </a:lnTo>
                  <a:lnTo>
                    <a:pt x="2929" y="368"/>
                  </a:lnTo>
                  <a:lnTo>
                    <a:pt x="2924" y="345"/>
                  </a:lnTo>
                  <a:lnTo>
                    <a:pt x="2918" y="324"/>
                  </a:lnTo>
                  <a:lnTo>
                    <a:pt x="2910" y="303"/>
                  </a:lnTo>
                  <a:lnTo>
                    <a:pt x="2902" y="281"/>
                  </a:lnTo>
                  <a:lnTo>
                    <a:pt x="2892" y="261"/>
                  </a:lnTo>
                  <a:lnTo>
                    <a:pt x="2882" y="242"/>
                  </a:lnTo>
                  <a:lnTo>
                    <a:pt x="2871" y="223"/>
                  </a:lnTo>
                  <a:lnTo>
                    <a:pt x="2859" y="203"/>
                  </a:lnTo>
                  <a:lnTo>
                    <a:pt x="2847" y="186"/>
                  </a:lnTo>
                  <a:lnTo>
                    <a:pt x="2833" y="169"/>
                  </a:lnTo>
                  <a:lnTo>
                    <a:pt x="2818" y="152"/>
                  </a:lnTo>
                  <a:lnTo>
                    <a:pt x="2803" y="135"/>
                  </a:lnTo>
                  <a:lnTo>
                    <a:pt x="2787" y="120"/>
                  </a:lnTo>
                  <a:lnTo>
                    <a:pt x="2771" y="106"/>
                  </a:lnTo>
                  <a:lnTo>
                    <a:pt x="2754" y="93"/>
                  </a:lnTo>
                  <a:lnTo>
                    <a:pt x="2735" y="80"/>
                  </a:lnTo>
                  <a:lnTo>
                    <a:pt x="2716" y="67"/>
                  </a:lnTo>
                  <a:lnTo>
                    <a:pt x="2698" y="56"/>
                  </a:lnTo>
                  <a:lnTo>
                    <a:pt x="2677" y="46"/>
                  </a:lnTo>
                  <a:lnTo>
                    <a:pt x="2657" y="37"/>
                  </a:lnTo>
                  <a:lnTo>
                    <a:pt x="2636" y="29"/>
                  </a:lnTo>
                  <a:lnTo>
                    <a:pt x="2615" y="22"/>
                  </a:lnTo>
                  <a:lnTo>
                    <a:pt x="2593" y="16"/>
                  </a:lnTo>
                  <a:lnTo>
                    <a:pt x="2571" y="11"/>
                  </a:lnTo>
                  <a:lnTo>
                    <a:pt x="2549" y="7"/>
                  </a:lnTo>
                  <a:lnTo>
                    <a:pt x="2525" y="3"/>
                  </a:lnTo>
                  <a:lnTo>
                    <a:pt x="2502" y="1"/>
                  </a:lnTo>
                  <a:lnTo>
                    <a:pt x="2479" y="0"/>
                  </a:lnTo>
                  <a:close/>
                  <a:moveTo>
                    <a:pt x="1194" y="369"/>
                  </a:moveTo>
                  <a:lnTo>
                    <a:pt x="1744" y="369"/>
                  </a:lnTo>
                  <a:lnTo>
                    <a:pt x="1753" y="369"/>
                  </a:lnTo>
                  <a:lnTo>
                    <a:pt x="1763" y="370"/>
                  </a:lnTo>
                  <a:lnTo>
                    <a:pt x="1772" y="373"/>
                  </a:lnTo>
                  <a:lnTo>
                    <a:pt x="1780" y="376"/>
                  </a:lnTo>
                  <a:lnTo>
                    <a:pt x="1788" y="379"/>
                  </a:lnTo>
                  <a:lnTo>
                    <a:pt x="1796" y="384"/>
                  </a:lnTo>
                  <a:lnTo>
                    <a:pt x="1803" y="389"/>
                  </a:lnTo>
                  <a:lnTo>
                    <a:pt x="1809" y="395"/>
                  </a:lnTo>
                  <a:lnTo>
                    <a:pt x="1815" y="401"/>
                  </a:lnTo>
                  <a:lnTo>
                    <a:pt x="1820" y="408"/>
                  </a:lnTo>
                  <a:lnTo>
                    <a:pt x="1825" y="416"/>
                  </a:lnTo>
                  <a:lnTo>
                    <a:pt x="1828" y="424"/>
                  </a:lnTo>
                  <a:lnTo>
                    <a:pt x="1833" y="433"/>
                  </a:lnTo>
                  <a:lnTo>
                    <a:pt x="1835" y="442"/>
                  </a:lnTo>
                  <a:lnTo>
                    <a:pt x="1836" y="451"/>
                  </a:lnTo>
                  <a:lnTo>
                    <a:pt x="1837" y="460"/>
                  </a:lnTo>
                  <a:lnTo>
                    <a:pt x="1836" y="469"/>
                  </a:lnTo>
                  <a:lnTo>
                    <a:pt x="1835" y="478"/>
                  </a:lnTo>
                  <a:lnTo>
                    <a:pt x="1833" y="487"/>
                  </a:lnTo>
                  <a:lnTo>
                    <a:pt x="1828" y="495"/>
                  </a:lnTo>
                  <a:lnTo>
                    <a:pt x="1825" y="504"/>
                  </a:lnTo>
                  <a:lnTo>
                    <a:pt x="1820" y="512"/>
                  </a:lnTo>
                  <a:lnTo>
                    <a:pt x="1815" y="519"/>
                  </a:lnTo>
                  <a:lnTo>
                    <a:pt x="1809" y="525"/>
                  </a:lnTo>
                  <a:lnTo>
                    <a:pt x="1803" y="531"/>
                  </a:lnTo>
                  <a:lnTo>
                    <a:pt x="1796" y="536"/>
                  </a:lnTo>
                  <a:lnTo>
                    <a:pt x="1788" y="541"/>
                  </a:lnTo>
                  <a:lnTo>
                    <a:pt x="1780" y="545"/>
                  </a:lnTo>
                  <a:lnTo>
                    <a:pt x="1772" y="548"/>
                  </a:lnTo>
                  <a:lnTo>
                    <a:pt x="1763" y="550"/>
                  </a:lnTo>
                  <a:lnTo>
                    <a:pt x="1753" y="551"/>
                  </a:lnTo>
                  <a:lnTo>
                    <a:pt x="1744" y="552"/>
                  </a:lnTo>
                  <a:lnTo>
                    <a:pt x="1194" y="552"/>
                  </a:lnTo>
                  <a:lnTo>
                    <a:pt x="1184" y="551"/>
                  </a:lnTo>
                  <a:lnTo>
                    <a:pt x="1175" y="550"/>
                  </a:lnTo>
                  <a:lnTo>
                    <a:pt x="1166" y="548"/>
                  </a:lnTo>
                  <a:lnTo>
                    <a:pt x="1158" y="545"/>
                  </a:lnTo>
                  <a:lnTo>
                    <a:pt x="1150" y="541"/>
                  </a:lnTo>
                  <a:lnTo>
                    <a:pt x="1142" y="536"/>
                  </a:lnTo>
                  <a:lnTo>
                    <a:pt x="1135" y="531"/>
                  </a:lnTo>
                  <a:lnTo>
                    <a:pt x="1129" y="525"/>
                  </a:lnTo>
                  <a:lnTo>
                    <a:pt x="1123" y="519"/>
                  </a:lnTo>
                  <a:lnTo>
                    <a:pt x="1117" y="512"/>
                  </a:lnTo>
                  <a:lnTo>
                    <a:pt x="1112" y="504"/>
                  </a:lnTo>
                  <a:lnTo>
                    <a:pt x="1108" y="495"/>
                  </a:lnTo>
                  <a:lnTo>
                    <a:pt x="1105" y="487"/>
                  </a:lnTo>
                  <a:lnTo>
                    <a:pt x="1103" y="478"/>
                  </a:lnTo>
                  <a:lnTo>
                    <a:pt x="1102" y="469"/>
                  </a:lnTo>
                  <a:lnTo>
                    <a:pt x="1101" y="460"/>
                  </a:lnTo>
                  <a:lnTo>
                    <a:pt x="1102" y="451"/>
                  </a:lnTo>
                  <a:lnTo>
                    <a:pt x="1103" y="442"/>
                  </a:lnTo>
                  <a:lnTo>
                    <a:pt x="1105" y="433"/>
                  </a:lnTo>
                  <a:lnTo>
                    <a:pt x="1108" y="424"/>
                  </a:lnTo>
                  <a:lnTo>
                    <a:pt x="1112" y="416"/>
                  </a:lnTo>
                  <a:lnTo>
                    <a:pt x="1117" y="408"/>
                  </a:lnTo>
                  <a:lnTo>
                    <a:pt x="1123" y="401"/>
                  </a:lnTo>
                  <a:lnTo>
                    <a:pt x="1129" y="395"/>
                  </a:lnTo>
                  <a:lnTo>
                    <a:pt x="1135" y="389"/>
                  </a:lnTo>
                  <a:lnTo>
                    <a:pt x="1142" y="384"/>
                  </a:lnTo>
                  <a:lnTo>
                    <a:pt x="1150" y="379"/>
                  </a:lnTo>
                  <a:lnTo>
                    <a:pt x="1158" y="376"/>
                  </a:lnTo>
                  <a:lnTo>
                    <a:pt x="1166" y="373"/>
                  </a:lnTo>
                  <a:lnTo>
                    <a:pt x="1175" y="370"/>
                  </a:lnTo>
                  <a:lnTo>
                    <a:pt x="1184" y="369"/>
                  </a:lnTo>
                  <a:lnTo>
                    <a:pt x="1194" y="369"/>
                  </a:lnTo>
                  <a:close/>
                  <a:moveTo>
                    <a:pt x="1468" y="5328"/>
                  </a:moveTo>
                  <a:lnTo>
                    <a:pt x="1468" y="5328"/>
                  </a:lnTo>
                  <a:lnTo>
                    <a:pt x="1454" y="5328"/>
                  </a:lnTo>
                  <a:lnTo>
                    <a:pt x="1441" y="5327"/>
                  </a:lnTo>
                  <a:lnTo>
                    <a:pt x="1427" y="5325"/>
                  </a:lnTo>
                  <a:lnTo>
                    <a:pt x="1414" y="5322"/>
                  </a:lnTo>
                  <a:lnTo>
                    <a:pt x="1399" y="5319"/>
                  </a:lnTo>
                  <a:lnTo>
                    <a:pt x="1387" y="5316"/>
                  </a:lnTo>
                  <a:lnTo>
                    <a:pt x="1374" y="5312"/>
                  </a:lnTo>
                  <a:lnTo>
                    <a:pt x="1362" y="5307"/>
                  </a:lnTo>
                  <a:lnTo>
                    <a:pt x="1350" y="5300"/>
                  </a:lnTo>
                  <a:lnTo>
                    <a:pt x="1338" y="5294"/>
                  </a:lnTo>
                  <a:lnTo>
                    <a:pt x="1325" y="5288"/>
                  </a:lnTo>
                  <a:lnTo>
                    <a:pt x="1314" y="5281"/>
                  </a:lnTo>
                  <a:lnTo>
                    <a:pt x="1304" y="5273"/>
                  </a:lnTo>
                  <a:lnTo>
                    <a:pt x="1294" y="5265"/>
                  </a:lnTo>
                  <a:lnTo>
                    <a:pt x="1284" y="5257"/>
                  </a:lnTo>
                  <a:lnTo>
                    <a:pt x="1274" y="5248"/>
                  </a:lnTo>
                  <a:lnTo>
                    <a:pt x="1265" y="5238"/>
                  </a:lnTo>
                  <a:lnTo>
                    <a:pt x="1256" y="5227"/>
                  </a:lnTo>
                  <a:lnTo>
                    <a:pt x="1248" y="5217"/>
                  </a:lnTo>
                  <a:lnTo>
                    <a:pt x="1240" y="5206"/>
                  </a:lnTo>
                  <a:lnTo>
                    <a:pt x="1233" y="5195"/>
                  </a:lnTo>
                  <a:lnTo>
                    <a:pt x="1227" y="5184"/>
                  </a:lnTo>
                  <a:lnTo>
                    <a:pt x="1221" y="5172"/>
                  </a:lnTo>
                  <a:lnTo>
                    <a:pt x="1215" y="5159"/>
                  </a:lnTo>
                  <a:lnTo>
                    <a:pt x="1210" y="5147"/>
                  </a:lnTo>
                  <a:lnTo>
                    <a:pt x="1206" y="5134"/>
                  </a:lnTo>
                  <a:lnTo>
                    <a:pt x="1202" y="5121"/>
                  </a:lnTo>
                  <a:lnTo>
                    <a:pt x="1199" y="5108"/>
                  </a:lnTo>
                  <a:lnTo>
                    <a:pt x="1197" y="5095"/>
                  </a:lnTo>
                  <a:lnTo>
                    <a:pt x="1195" y="5080"/>
                  </a:lnTo>
                  <a:lnTo>
                    <a:pt x="1194" y="5066"/>
                  </a:lnTo>
                  <a:lnTo>
                    <a:pt x="1194" y="5052"/>
                  </a:lnTo>
                  <a:lnTo>
                    <a:pt x="1194" y="5038"/>
                  </a:lnTo>
                  <a:lnTo>
                    <a:pt x="1195" y="5025"/>
                  </a:lnTo>
                  <a:lnTo>
                    <a:pt x="1197" y="5010"/>
                  </a:lnTo>
                  <a:lnTo>
                    <a:pt x="1199" y="4997"/>
                  </a:lnTo>
                  <a:lnTo>
                    <a:pt x="1202" y="4983"/>
                  </a:lnTo>
                  <a:lnTo>
                    <a:pt x="1206" y="4970"/>
                  </a:lnTo>
                  <a:lnTo>
                    <a:pt x="1210" y="4958"/>
                  </a:lnTo>
                  <a:lnTo>
                    <a:pt x="1215" y="4945"/>
                  </a:lnTo>
                  <a:lnTo>
                    <a:pt x="1221" y="4932"/>
                  </a:lnTo>
                  <a:lnTo>
                    <a:pt x="1227" y="4921"/>
                  </a:lnTo>
                  <a:lnTo>
                    <a:pt x="1233" y="4909"/>
                  </a:lnTo>
                  <a:lnTo>
                    <a:pt x="1240" y="4898"/>
                  </a:lnTo>
                  <a:lnTo>
                    <a:pt x="1248" y="4888"/>
                  </a:lnTo>
                  <a:lnTo>
                    <a:pt x="1256" y="4876"/>
                  </a:lnTo>
                  <a:lnTo>
                    <a:pt x="1265" y="4867"/>
                  </a:lnTo>
                  <a:lnTo>
                    <a:pt x="1274" y="4857"/>
                  </a:lnTo>
                  <a:lnTo>
                    <a:pt x="1284" y="4848"/>
                  </a:lnTo>
                  <a:lnTo>
                    <a:pt x="1294" y="4840"/>
                  </a:lnTo>
                  <a:lnTo>
                    <a:pt x="1304" y="4832"/>
                  </a:lnTo>
                  <a:lnTo>
                    <a:pt x="1314" y="4824"/>
                  </a:lnTo>
                  <a:lnTo>
                    <a:pt x="1325" y="4817"/>
                  </a:lnTo>
                  <a:lnTo>
                    <a:pt x="1338" y="4810"/>
                  </a:lnTo>
                  <a:lnTo>
                    <a:pt x="1350" y="4803"/>
                  </a:lnTo>
                  <a:lnTo>
                    <a:pt x="1362" y="4798"/>
                  </a:lnTo>
                  <a:lnTo>
                    <a:pt x="1374" y="4793"/>
                  </a:lnTo>
                  <a:lnTo>
                    <a:pt x="1387" y="4789"/>
                  </a:lnTo>
                  <a:lnTo>
                    <a:pt x="1399" y="4785"/>
                  </a:lnTo>
                  <a:lnTo>
                    <a:pt x="1414" y="4782"/>
                  </a:lnTo>
                  <a:lnTo>
                    <a:pt x="1427" y="4780"/>
                  </a:lnTo>
                  <a:lnTo>
                    <a:pt x="1441" y="4778"/>
                  </a:lnTo>
                  <a:lnTo>
                    <a:pt x="1454" y="4777"/>
                  </a:lnTo>
                  <a:lnTo>
                    <a:pt x="1468" y="4777"/>
                  </a:lnTo>
                  <a:lnTo>
                    <a:pt x="1483" y="4777"/>
                  </a:lnTo>
                  <a:lnTo>
                    <a:pt x="1497" y="4778"/>
                  </a:lnTo>
                  <a:lnTo>
                    <a:pt x="1511" y="4780"/>
                  </a:lnTo>
                  <a:lnTo>
                    <a:pt x="1524" y="4782"/>
                  </a:lnTo>
                  <a:lnTo>
                    <a:pt x="1537" y="4785"/>
                  </a:lnTo>
                  <a:lnTo>
                    <a:pt x="1551" y="4789"/>
                  </a:lnTo>
                  <a:lnTo>
                    <a:pt x="1564" y="4793"/>
                  </a:lnTo>
                  <a:lnTo>
                    <a:pt x="1576" y="4798"/>
                  </a:lnTo>
                  <a:lnTo>
                    <a:pt x="1588" y="4803"/>
                  </a:lnTo>
                  <a:lnTo>
                    <a:pt x="1600" y="4810"/>
                  </a:lnTo>
                  <a:lnTo>
                    <a:pt x="1611" y="4817"/>
                  </a:lnTo>
                  <a:lnTo>
                    <a:pt x="1623" y="4824"/>
                  </a:lnTo>
                  <a:lnTo>
                    <a:pt x="1634" y="4832"/>
                  </a:lnTo>
                  <a:lnTo>
                    <a:pt x="1644" y="4840"/>
                  </a:lnTo>
                  <a:lnTo>
                    <a:pt x="1654" y="4848"/>
                  </a:lnTo>
                  <a:lnTo>
                    <a:pt x="1664" y="4857"/>
                  </a:lnTo>
                  <a:lnTo>
                    <a:pt x="1673" y="4867"/>
                  </a:lnTo>
                  <a:lnTo>
                    <a:pt x="1681" y="4876"/>
                  </a:lnTo>
                  <a:lnTo>
                    <a:pt x="1690" y="4888"/>
                  </a:lnTo>
                  <a:lnTo>
                    <a:pt x="1698" y="4898"/>
                  </a:lnTo>
                  <a:lnTo>
                    <a:pt x="1705" y="4909"/>
                  </a:lnTo>
                  <a:lnTo>
                    <a:pt x="1711" y="4921"/>
                  </a:lnTo>
                  <a:lnTo>
                    <a:pt x="1717" y="4932"/>
                  </a:lnTo>
                  <a:lnTo>
                    <a:pt x="1723" y="4945"/>
                  </a:lnTo>
                  <a:lnTo>
                    <a:pt x="1728" y="4958"/>
                  </a:lnTo>
                  <a:lnTo>
                    <a:pt x="1732" y="4970"/>
                  </a:lnTo>
                  <a:lnTo>
                    <a:pt x="1736" y="4983"/>
                  </a:lnTo>
                  <a:lnTo>
                    <a:pt x="1739" y="4997"/>
                  </a:lnTo>
                  <a:lnTo>
                    <a:pt x="1741" y="5010"/>
                  </a:lnTo>
                  <a:lnTo>
                    <a:pt x="1743" y="5025"/>
                  </a:lnTo>
                  <a:lnTo>
                    <a:pt x="1744" y="5038"/>
                  </a:lnTo>
                  <a:lnTo>
                    <a:pt x="1744" y="5052"/>
                  </a:lnTo>
                  <a:lnTo>
                    <a:pt x="1744" y="5066"/>
                  </a:lnTo>
                  <a:lnTo>
                    <a:pt x="1743" y="5080"/>
                  </a:lnTo>
                  <a:lnTo>
                    <a:pt x="1741" y="5095"/>
                  </a:lnTo>
                  <a:lnTo>
                    <a:pt x="1739" y="5108"/>
                  </a:lnTo>
                  <a:lnTo>
                    <a:pt x="1736" y="5121"/>
                  </a:lnTo>
                  <a:lnTo>
                    <a:pt x="1732" y="5134"/>
                  </a:lnTo>
                  <a:lnTo>
                    <a:pt x="1728" y="5147"/>
                  </a:lnTo>
                  <a:lnTo>
                    <a:pt x="1723" y="5159"/>
                  </a:lnTo>
                  <a:lnTo>
                    <a:pt x="1717" y="5172"/>
                  </a:lnTo>
                  <a:lnTo>
                    <a:pt x="1711" y="5184"/>
                  </a:lnTo>
                  <a:lnTo>
                    <a:pt x="1705" y="5195"/>
                  </a:lnTo>
                  <a:lnTo>
                    <a:pt x="1698" y="5206"/>
                  </a:lnTo>
                  <a:lnTo>
                    <a:pt x="1690" y="5217"/>
                  </a:lnTo>
                  <a:lnTo>
                    <a:pt x="1681" y="5227"/>
                  </a:lnTo>
                  <a:lnTo>
                    <a:pt x="1673" y="5238"/>
                  </a:lnTo>
                  <a:lnTo>
                    <a:pt x="1664" y="5248"/>
                  </a:lnTo>
                  <a:lnTo>
                    <a:pt x="1654" y="5257"/>
                  </a:lnTo>
                  <a:lnTo>
                    <a:pt x="1644" y="5265"/>
                  </a:lnTo>
                  <a:lnTo>
                    <a:pt x="1634" y="5273"/>
                  </a:lnTo>
                  <a:lnTo>
                    <a:pt x="1623" y="5281"/>
                  </a:lnTo>
                  <a:lnTo>
                    <a:pt x="1611" y="5288"/>
                  </a:lnTo>
                  <a:lnTo>
                    <a:pt x="1600" y="5294"/>
                  </a:lnTo>
                  <a:lnTo>
                    <a:pt x="1588" y="5300"/>
                  </a:lnTo>
                  <a:lnTo>
                    <a:pt x="1576" y="5307"/>
                  </a:lnTo>
                  <a:lnTo>
                    <a:pt x="1564" y="5312"/>
                  </a:lnTo>
                  <a:lnTo>
                    <a:pt x="1551" y="5316"/>
                  </a:lnTo>
                  <a:lnTo>
                    <a:pt x="1537" y="5319"/>
                  </a:lnTo>
                  <a:lnTo>
                    <a:pt x="1524" y="5322"/>
                  </a:lnTo>
                  <a:lnTo>
                    <a:pt x="1511" y="5325"/>
                  </a:lnTo>
                  <a:lnTo>
                    <a:pt x="1497" y="5327"/>
                  </a:lnTo>
                  <a:lnTo>
                    <a:pt x="1483" y="5328"/>
                  </a:lnTo>
                  <a:lnTo>
                    <a:pt x="1468" y="5328"/>
                  </a:lnTo>
                  <a:close/>
                  <a:moveTo>
                    <a:pt x="2755" y="4593"/>
                  </a:moveTo>
                  <a:lnTo>
                    <a:pt x="183" y="4593"/>
                  </a:lnTo>
                  <a:lnTo>
                    <a:pt x="183" y="919"/>
                  </a:lnTo>
                  <a:lnTo>
                    <a:pt x="2755" y="919"/>
                  </a:lnTo>
                  <a:lnTo>
                    <a:pt x="2755" y="459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dirty="0">
                <a:solidFill>
                  <a:srgbClr val="FFFFFF"/>
                </a:solidFill>
              </a:endParaRPr>
            </a:p>
          </p:txBody>
        </p:sp>
        <p:pic>
          <p:nvPicPr>
            <p:cNvPr id="4" name="Picture 10">
              <a:extLst>
                <a:ext uri="{FF2B5EF4-FFF2-40B4-BE49-F238E27FC236}">
                  <a16:creationId xmlns:a16="http://schemas.microsoft.com/office/drawing/2014/main" id="{CC0ADF1C-AC7D-47D1-AB4B-8C3C5B79A4F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370" r="32685"/>
            <a:stretch/>
          </p:blipFill>
          <p:spPr bwMode="auto">
            <a:xfrm>
              <a:off x="3884613" y="2964870"/>
              <a:ext cx="897681" cy="12696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B64EC3AA-A06C-4E61-ABC9-FC3B58F42BCA}"/>
              </a:ext>
            </a:extLst>
          </p:cNvPr>
          <p:cNvGrpSpPr/>
          <p:nvPr/>
        </p:nvGrpSpPr>
        <p:grpSpPr>
          <a:xfrm>
            <a:off x="4744755" y="2064174"/>
            <a:ext cx="2138304" cy="2546266"/>
            <a:chOff x="573494" y="2936436"/>
            <a:chExt cx="3512367" cy="3889667"/>
          </a:xfrm>
        </p:grpSpPr>
        <p:pic>
          <p:nvPicPr>
            <p:cNvPr id="6" name="Picture 10">
              <a:extLst>
                <a:ext uri="{FF2B5EF4-FFF2-40B4-BE49-F238E27FC236}">
                  <a16:creationId xmlns:a16="http://schemas.microsoft.com/office/drawing/2014/main" id="{B4B5740E-8EB6-4EA8-A4C6-62650AE0519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9667" l="10000" r="90000">
                          <a14:foregroundMark x1="44667" y1="90000" x2="45000" y2="96333"/>
                          <a14:foregroundMark x1="50000" y1="85000" x2="50000" y2="91667"/>
                          <a14:foregroundMark x1="59000" y1="87000" x2="61000" y2="99667"/>
                          <a14:backgroundMark x1="37333" y1="34333" x2="37333" y2="34333"/>
                          <a14:backgroundMark x1="65667" y1="37667" x2="65667" y2="37667"/>
                          <a14:backgroundMark x1="69333" y1="65667" x2="69333" y2="656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573494" y="2936436"/>
              <a:ext cx="3512367" cy="38896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12">
              <a:extLst>
                <a:ext uri="{FF2B5EF4-FFF2-40B4-BE49-F238E27FC236}">
                  <a16:creationId xmlns:a16="http://schemas.microsoft.com/office/drawing/2014/main" id="{36153A24-245C-45D7-AD11-091B316DE05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3385" r="98462">
                          <a14:foregroundMark x1="42462" y1="29750" x2="42462" y2="29750"/>
                          <a14:foregroundMark x1="42462" y1="29750" x2="42462" y2="29750"/>
                          <a14:foregroundMark x1="42462" y1="28750" x2="42462" y2="28750"/>
                          <a14:foregroundMark x1="42462" y1="28750" x2="42462" y2="28750"/>
                          <a14:foregroundMark x1="41692" y1="28750" x2="41692" y2="28750"/>
                          <a14:foregroundMark x1="66923" y1="22500" x2="66923" y2="22500"/>
                          <a14:foregroundMark x1="64308" y1="25500" x2="64308" y2="25500"/>
                          <a14:foregroundMark x1="69538" y1="28750" x2="69538" y2="28750"/>
                          <a14:foregroundMark x1="52923" y1="65750" x2="52923" y2="65750"/>
                          <a14:foregroundMark x1="84769" y1="62500" x2="84769" y2="62500"/>
                          <a14:foregroundMark x1="84769" y1="62500" x2="84769" y2="62500"/>
                          <a14:foregroundMark x1="90000" y1="65500" x2="91077" y2="65500"/>
                          <a14:foregroundMark x1="91231" y1="65500" x2="91692" y2="65750"/>
                          <a14:foregroundMark x1="94769" y1="66250" x2="94769" y2="66250"/>
                          <a14:foregroundMark x1="95846" y1="64500" x2="95846" y2="64500"/>
                          <a14:foregroundMark x1="97538" y1="65750" x2="97538" y2="65750"/>
                          <a14:foregroundMark x1="98615" y1="65750" x2="98615" y2="65750"/>
                          <a14:foregroundMark x1="5385" y1="33000" x2="5385" y2="33000"/>
                          <a14:foregroundMark x1="3385" y1="41500" x2="3385" y2="41500"/>
                          <a14:foregroundMark x1="58154" y1="78500" x2="58154" y2="78500"/>
                          <a14:foregroundMark x1="52000" y1="78750" x2="52000" y2="78750"/>
                          <a14:foregroundMark x1="50923" y1="80500" x2="50923" y2="80500"/>
                          <a14:foregroundMark x1="66923" y1="86500" x2="66923" y2="86500"/>
                          <a14:foregroundMark x1="65692" y1="82250" x2="65692" y2="82250"/>
                          <a14:foregroundMark x1="65692" y1="82250" x2="65692" y2="82250"/>
                          <a14:foregroundMark x1="65231" y1="82250" x2="65231" y2="82250"/>
                          <a14:foregroundMark x1="64615" y1="85500" x2="66923" y2="82750"/>
                          <a14:foregroundMark x1="44769" y1="30500" x2="52615" y2="2975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232512">
              <a:off x="2007277" y="5233147"/>
              <a:ext cx="1554357" cy="8233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267EA4CC-DF75-4074-9B10-0F60BB6F5428}"/>
              </a:ext>
            </a:extLst>
          </p:cNvPr>
          <p:cNvGrpSpPr/>
          <p:nvPr/>
        </p:nvGrpSpPr>
        <p:grpSpPr>
          <a:xfrm>
            <a:off x="6704383" y="2495821"/>
            <a:ext cx="2533241" cy="2045777"/>
            <a:chOff x="6883059" y="2324512"/>
            <a:chExt cx="2533241" cy="2045777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08FEF4BE-5BCA-4F22-8011-A34EBF6967E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2350" b="99869" l="2600" r="96400">
                          <a14:foregroundMark x1="32600" y1="21279" x2="32000" y2="28590"/>
                          <a14:foregroundMark x1="40009" y1="45982" x2="42400" y2="51175"/>
                          <a14:foregroundMark x1="32000" y1="28590" x2="37046" y2="39547"/>
                          <a14:foregroundMark x1="45053" y1="45087" x2="45200" y2="68407"/>
                          <a14:foregroundMark x1="45015" y1="39261" x2="45022" y2="40347"/>
                          <a14:foregroundMark x1="45000" y1="36815" x2="45012" y2="38781"/>
                          <a14:foregroundMark x1="49000" y1="45953" x2="57400" y2="83159"/>
                          <a14:foregroundMark x1="53000" y1="48303" x2="54400" y2="72454"/>
                          <a14:foregroundMark x1="57600" y1="50522" x2="57600" y2="64491"/>
                          <a14:foregroundMark x1="57400" y1="48956" x2="55600" y2="49608"/>
                          <a14:foregroundMark x1="50800" y1="45692" x2="54200" y2="46736"/>
                          <a14:foregroundMark x1="54400" y1="46736" x2="54400" y2="46736"/>
                          <a14:foregroundMark x1="45600" y1="66449" x2="45600" y2="66449"/>
                          <a14:foregroundMark x1="45600" y1="66841" x2="45600" y2="66841"/>
                          <a14:foregroundMark x1="48000" y1="57833" x2="48600" y2="81332"/>
                          <a14:foregroundMark x1="48800" y1="57050" x2="49000" y2="65927"/>
                          <a14:foregroundMark x1="49000" y1="65927" x2="47200" y2="68668"/>
                          <a14:foregroundMark x1="40800" y1="54700" x2="39400" y2="73368"/>
                          <a14:foregroundMark x1="40000" y1="59922" x2="36600" y2="74151"/>
                          <a14:foregroundMark x1="39400" y1="57441" x2="39400" y2="62663"/>
                          <a14:foregroundMark x1="55600" y1="75979" x2="59600" y2="82376"/>
                          <a14:foregroundMark x1="58200" y1="71932" x2="62000" y2="81462"/>
                          <a14:foregroundMark x1="63200" y1="80026" x2="65000" y2="95692"/>
                          <a14:foregroundMark x1="51200" y1="87990" x2="48800" y2="96214"/>
                          <a14:foregroundMark x1="48800" y1="96214" x2="48800" y2="96214"/>
                          <a14:foregroundMark x1="48800" y1="96214" x2="48800" y2="96214"/>
                          <a14:foregroundMark x1="36400" y1="97781" x2="50000" y2="96736"/>
                          <a14:foregroundMark x1="50000" y1="96736" x2="50400" y2="96736"/>
                          <a14:foregroundMark x1="37600" y1="78982" x2="39000" y2="80026"/>
                          <a14:foregroundMark x1="40600" y1="73629" x2="42400" y2="80026"/>
                          <a14:foregroundMark x1="4000" y1="43995" x2="4000" y2="43995"/>
                          <a14:foregroundMark x1="2800" y1="43211" x2="2800" y2="43211"/>
                          <a14:foregroundMark x1="52400" y1="21410" x2="52400" y2="21410"/>
                          <a14:foregroundMark x1="50000" y1="19191" x2="50000" y2="25849"/>
                          <a14:foregroundMark x1="50000" y1="20757" x2="49600" y2="28329"/>
                          <a14:foregroundMark x1="49600" y1="28329" x2="49800" y2="28721"/>
                          <a14:foregroundMark x1="49800" y1="31332" x2="49800" y2="32245"/>
                          <a14:foregroundMark x1="49400" y1="32115" x2="49400" y2="32115"/>
                          <a14:foregroundMark x1="49400" y1="32115" x2="49400" y2="32115"/>
                          <a14:foregroundMark x1="27400" y1="8616" x2="27400" y2="8616"/>
                          <a14:foregroundMark x1="27800" y1="7311" x2="27800" y2="7311"/>
                          <a14:foregroundMark x1="31000" y1="7050" x2="35000" y2="7050"/>
                          <a14:foregroundMark x1="39200" y1="4830" x2="39200" y2="4830"/>
                          <a14:foregroundMark x1="52400" y1="2480" x2="52400" y2="16580"/>
                          <a14:foregroundMark x1="77200" y1="16841" x2="81400" y2="15405"/>
                          <a14:foregroundMark x1="86800" y1="13055" x2="86800" y2="13055"/>
                          <a14:foregroundMark x1="96200" y1="15013" x2="96400" y2="16057"/>
                          <a14:foregroundMark x1="96400" y1="16188" x2="96400" y2="16188"/>
                          <a14:foregroundMark x1="52400" y1="92820" x2="52400" y2="92820"/>
                          <a14:foregroundMark x1="47600" y1="96997" x2="43400" y2="97389"/>
                          <a14:foregroundMark x1="38000" y1="98433" x2="49400" y2="96475"/>
                          <a14:foregroundMark x1="69800" y1="95692" x2="71200" y2="99086"/>
                          <a14:foregroundMark x1="46800" y1="98564" x2="40800" y2="99217"/>
                          <a14:foregroundMark x1="40800" y1="61227" x2="36600" y2="69321"/>
                          <a14:foregroundMark x1="45000" y1="32768" x2="45000" y2="32768"/>
                          <a14:foregroundMark x1="43400" y1="33029" x2="44200" y2="38642"/>
                          <a14:foregroundMark x1="39200" y1="99869" x2="36600" y2="98564"/>
                          <a14:foregroundMark x1="63600" y1="99217" x2="70600" y2="99347"/>
                          <a14:backgroundMark x1="39200" y1="42559" x2="43400" y2="42689"/>
                          <a14:backgroundMark x1="36400" y1="42820" x2="41200" y2="42689"/>
                          <a14:backgroundMark x1="37600" y1="42037" x2="41200" y2="41906"/>
                          <a14:backgroundMark x1="37200" y1="41514" x2="41800" y2="41906"/>
                          <a14:backgroundMark x1="46000" y1="43864" x2="46000" y2="43864"/>
                          <a14:backgroundMark x1="45400" y1="42559" x2="45400" y2="42559"/>
                          <a14:backgroundMark x1="45400" y1="42559" x2="45400" y2="42559"/>
                          <a14:backgroundMark x1="42600" y1="42559" x2="42600" y2="42559"/>
                          <a14:backgroundMark x1="45600" y1="42559" x2="45600" y2="42559"/>
                          <a14:backgroundMark x1="44200" y1="42298" x2="46000" y2="42820"/>
                          <a14:backgroundMark x1="42000" y1="41384" x2="47200" y2="43734"/>
                          <a14:backgroundMark x1="38000" y1="39817" x2="38000" y2="39817"/>
                          <a14:backgroundMark x1="36600" y1="41123" x2="43200" y2="41123"/>
                          <a14:backgroundMark x1="36600" y1="40470" x2="38400" y2="40470"/>
                          <a14:backgroundMark x1="39000" y1="45170" x2="42000" y2="43211"/>
                          <a14:backgroundMark x1="36400" y1="40209" x2="37400" y2="4020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23639" y="2556307"/>
              <a:ext cx="1019580" cy="1561997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B00A4FA5-C238-4796-B72B-12A170C627B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83059" y="2324512"/>
              <a:ext cx="1997369" cy="1997369"/>
            </a:xfrm>
            <a:prstGeom prst="rect">
              <a:avLst/>
            </a:prstGeom>
          </p:spPr>
        </p:pic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0142682F-9156-4A47-B163-0E89D479C52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9961" b="97168" l="977" r="97266">
                          <a14:foregroundMark x1="60645" y1="43555" x2="64355" y2="52441"/>
                          <a14:foregroundMark x1="56641" y1="39844" x2="79883" y2="41992"/>
                          <a14:foregroundMark x1="68164" y1="53516" x2="69434" y2="64258"/>
                          <a14:foregroundMark x1="86328" y1="36426" x2="91699" y2="36426"/>
                          <a14:foregroundMark x1="95801" y1="35645" x2="95117" y2="36816"/>
                          <a14:foregroundMark x1="9082" y1="67480" x2="68945" y2="71582"/>
                          <a14:foregroundMark x1="4688" y1="69043" x2="47852" y2="69043"/>
                          <a14:foregroundMark x1="5859" y1="75098" x2="41309" y2="75098"/>
                          <a14:foregroundMark x1="977" y1="82715" x2="40234" y2="81152"/>
                          <a14:foregroundMark x1="8203" y1="86230" x2="59863" y2="86230"/>
                          <a14:foregroundMark x1="12891" y1="94531" x2="67773" y2="94531"/>
                          <a14:foregroundMark x1="27637" y1="95215" x2="35742" y2="95313"/>
                          <a14:foregroundMark x1="35742" y1="95313" x2="84863" y2="89453"/>
                          <a14:foregroundMark x1="75000" y1="75977" x2="79883" y2="88086"/>
                          <a14:foregroundMark x1="79883" y1="88086" x2="80078" y2="88281"/>
                          <a14:foregroundMark x1="74512" y1="63086" x2="87695" y2="91797"/>
                          <a14:foregroundMark x1="89355" y1="70898" x2="93457" y2="91504"/>
                          <a14:foregroundMark x1="95996" y1="64844" x2="95996" y2="86426"/>
                          <a14:foregroundMark x1="96777" y1="92480" x2="97266" y2="97168"/>
                          <a14:backgroundMark x1="14063" y1="8105" x2="20898" y2="49023"/>
                          <a14:backgroundMark x1="20898" y1="49023" x2="24609" y2="37109"/>
                          <a14:backgroundMark x1="30859" y1="15723" x2="33984" y2="37793"/>
                          <a14:backgroundMark x1="25098" y1="18555" x2="21191" y2="44727"/>
                          <a14:backgroundMark x1="21191" y1="44727" x2="20996" y2="42383"/>
                          <a14:backgroundMark x1="28320" y1="14551" x2="23926" y2="45605"/>
                          <a14:backgroundMark x1="23926" y1="45605" x2="21191" y2="52344"/>
                          <a14:backgroundMark x1="21191" y1="52344" x2="20508" y2="53320"/>
                          <a14:backgroundMark x1="29297" y1="21582" x2="25098" y2="63965"/>
                          <a14:backgroundMark x1="16992" y1="27832" x2="25293" y2="19531"/>
                          <a14:backgroundMark x1="25293" y1="19531" x2="42969" y2="13672"/>
                          <a14:backgroundMark x1="16504" y1="12793" x2="47168" y2="13477"/>
                          <a14:backgroundMark x1="19629" y1="63770" x2="21680" y2="6377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1604" b="5527"/>
            <a:stretch/>
          </p:blipFill>
          <p:spPr bwMode="auto">
            <a:xfrm>
              <a:off x="7230978" y="2996395"/>
              <a:ext cx="2185322" cy="13738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50E5B997-0C5A-445F-9B4D-588E49731FBC}"/>
              </a:ext>
            </a:extLst>
          </p:cNvPr>
          <p:cNvGrpSpPr/>
          <p:nvPr/>
        </p:nvGrpSpPr>
        <p:grpSpPr>
          <a:xfrm>
            <a:off x="10257204" y="2479657"/>
            <a:ext cx="1019580" cy="1896896"/>
            <a:chOff x="9794413" y="2279978"/>
            <a:chExt cx="1266731" cy="2375466"/>
          </a:xfrm>
        </p:grpSpPr>
        <p:sp>
          <p:nvSpPr>
            <p:cNvPr id="13" name="KSO_Shape">
              <a:extLst>
                <a:ext uri="{FF2B5EF4-FFF2-40B4-BE49-F238E27FC236}">
                  <a16:creationId xmlns:a16="http://schemas.microsoft.com/office/drawing/2014/main" id="{B361EDFD-3C7C-427B-A7E9-0BAFE162F79B}"/>
                </a:ext>
              </a:extLst>
            </p:cNvPr>
            <p:cNvSpPr>
              <a:spLocks/>
            </p:cNvSpPr>
            <p:nvPr/>
          </p:nvSpPr>
          <p:spPr bwMode="auto">
            <a:xfrm>
              <a:off x="9794413" y="2279978"/>
              <a:ext cx="1266731" cy="2375466"/>
            </a:xfrm>
            <a:custGeom>
              <a:avLst/>
              <a:gdLst>
                <a:gd name="T0" fmla="*/ 134485 w 2938"/>
                <a:gd name="T1" fmla="*/ 2420 h 5511"/>
                <a:gd name="T2" fmla="*/ 89887 w 2938"/>
                <a:gd name="T3" fmla="*/ 15901 h 5511"/>
                <a:gd name="T4" fmla="*/ 51858 w 2938"/>
                <a:gd name="T5" fmla="*/ 41481 h 5511"/>
                <a:gd name="T6" fmla="*/ 22817 w 2938"/>
                <a:gd name="T7" fmla="*/ 77085 h 5511"/>
                <a:gd name="T8" fmla="*/ 4840 w 2938"/>
                <a:gd name="T9" fmla="*/ 119257 h 5511"/>
                <a:gd name="T10" fmla="*/ 0 w 2938"/>
                <a:gd name="T11" fmla="*/ 1746336 h 5511"/>
                <a:gd name="T12" fmla="*/ 4840 w 2938"/>
                <a:gd name="T13" fmla="*/ 1786089 h 5511"/>
                <a:gd name="T14" fmla="*/ 22817 w 2938"/>
                <a:gd name="T15" fmla="*/ 1828606 h 5511"/>
                <a:gd name="T16" fmla="*/ 51858 w 2938"/>
                <a:gd name="T17" fmla="*/ 1863865 h 5511"/>
                <a:gd name="T18" fmla="*/ 89887 w 2938"/>
                <a:gd name="T19" fmla="*/ 1889445 h 5511"/>
                <a:gd name="T20" fmla="*/ 134485 w 2938"/>
                <a:gd name="T21" fmla="*/ 1903272 h 5511"/>
                <a:gd name="T22" fmla="*/ 864989 w 2938"/>
                <a:gd name="T23" fmla="*/ 1905000 h 5511"/>
                <a:gd name="T24" fmla="*/ 911316 w 2938"/>
                <a:gd name="T25" fmla="*/ 1895667 h 5511"/>
                <a:gd name="T26" fmla="*/ 952111 w 2938"/>
                <a:gd name="T27" fmla="*/ 1873544 h 5511"/>
                <a:gd name="T28" fmla="*/ 984263 w 2938"/>
                <a:gd name="T29" fmla="*/ 1841396 h 5511"/>
                <a:gd name="T30" fmla="*/ 1006043 w 2938"/>
                <a:gd name="T31" fmla="*/ 1800953 h 5511"/>
                <a:gd name="T32" fmla="*/ 1015377 w 2938"/>
                <a:gd name="T33" fmla="*/ 1754633 h 5511"/>
                <a:gd name="T34" fmla="*/ 1013994 w 2938"/>
                <a:gd name="T35" fmla="*/ 134812 h 5511"/>
                <a:gd name="T36" fmla="*/ 999820 w 2938"/>
                <a:gd name="T37" fmla="*/ 90220 h 5511"/>
                <a:gd name="T38" fmla="*/ 974237 w 2938"/>
                <a:gd name="T39" fmla="*/ 52542 h 5511"/>
                <a:gd name="T40" fmla="*/ 938973 w 2938"/>
                <a:gd name="T41" fmla="*/ 23160 h 5511"/>
                <a:gd name="T42" fmla="*/ 896450 w 2938"/>
                <a:gd name="T43" fmla="*/ 5531 h 5511"/>
                <a:gd name="T44" fmla="*/ 412789 w 2938"/>
                <a:gd name="T45" fmla="*/ 127553 h 5511"/>
                <a:gd name="T46" fmla="*/ 615380 w 2938"/>
                <a:gd name="T47" fmla="*/ 129973 h 5511"/>
                <a:gd name="T48" fmla="*/ 629209 w 2938"/>
                <a:gd name="T49" fmla="*/ 141034 h 5511"/>
                <a:gd name="T50" fmla="*/ 635086 w 2938"/>
                <a:gd name="T51" fmla="*/ 159009 h 5511"/>
                <a:gd name="T52" fmla="*/ 630938 w 2938"/>
                <a:gd name="T53" fmla="*/ 174219 h 5511"/>
                <a:gd name="T54" fmla="*/ 618146 w 2938"/>
                <a:gd name="T55" fmla="*/ 187009 h 5511"/>
                <a:gd name="T56" fmla="*/ 412789 w 2938"/>
                <a:gd name="T57" fmla="*/ 190811 h 5511"/>
                <a:gd name="T58" fmla="*/ 397577 w 2938"/>
                <a:gd name="T59" fmla="*/ 187009 h 5511"/>
                <a:gd name="T60" fmla="*/ 384440 w 2938"/>
                <a:gd name="T61" fmla="*/ 174219 h 5511"/>
                <a:gd name="T62" fmla="*/ 380637 w 2938"/>
                <a:gd name="T63" fmla="*/ 159009 h 5511"/>
                <a:gd name="T64" fmla="*/ 386168 w 2938"/>
                <a:gd name="T65" fmla="*/ 141034 h 5511"/>
                <a:gd name="T66" fmla="*/ 400343 w 2938"/>
                <a:gd name="T67" fmla="*/ 129973 h 5511"/>
                <a:gd name="T68" fmla="*/ 507516 w 2938"/>
                <a:gd name="T69" fmla="*/ 1841742 h 5511"/>
                <a:gd name="T70" fmla="*/ 479513 w 2938"/>
                <a:gd name="T71" fmla="*/ 1837594 h 5511"/>
                <a:gd name="T72" fmla="*/ 454275 w 2938"/>
                <a:gd name="T73" fmla="*/ 1825495 h 5511"/>
                <a:gd name="T74" fmla="*/ 434223 w 2938"/>
                <a:gd name="T75" fmla="*/ 1806829 h 5511"/>
                <a:gd name="T76" fmla="*/ 420049 w 2938"/>
                <a:gd name="T77" fmla="*/ 1783323 h 5511"/>
                <a:gd name="T78" fmla="*/ 413134 w 2938"/>
                <a:gd name="T79" fmla="*/ 1756015 h 5511"/>
                <a:gd name="T80" fmla="*/ 413826 w 2938"/>
                <a:gd name="T81" fmla="*/ 1731818 h 5511"/>
                <a:gd name="T82" fmla="*/ 422123 w 2938"/>
                <a:gd name="T83" fmla="*/ 1704856 h 5511"/>
                <a:gd name="T84" fmla="*/ 437335 w 2938"/>
                <a:gd name="T85" fmla="*/ 1682387 h 5511"/>
                <a:gd name="T86" fmla="*/ 458078 w 2938"/>
                <a:gd name="T87" fmla="*/ 1665103 h 5511"/>
                <a:gd name="T88" fmla="*/ 483661 w 2938"/>
                <a:gd name="T89" fmla="*/ 1654042 h 5511"/>
                <a:gd name="T90" fmla="*/ 507516 w 2938"/>
                <a:gd name="T91" fmla="*/ 1651277 h 5511"/>
                <a:gd name="T92" fmla="*/ 536210 w 2938"/>
                <a:gd name="T93" fmla="*/ 1655425 h 5511"/>
                <a:gd name="T94" fmla="*/ 561102 w 2938"/>
                <a:gd name="T95" fmla="*/ 1667523 h 5511"/>
                <a:gd name="T96" fmla="*/ 581154 w 2938"/>
                <a:gd name="T97" fmla="*/ 1685498 h 5511"/>
                <a:gd name="T98" fmla="*/ 595674 w 2938"/>
                <a:gd name="T99" fmla="*/ 1709349 h 5511"/>
                <a:gd name="T100" fmla="*/ 602589 w 2938"/>
                <a:gd name="T101" fmla="*/ 1737003 h 5511"/>
                <a:gd name="T102" fmla="*/ 601897 w 2938"/>
                <a:gd name="T103" fmla="*/ 1761200 h 5511"/>
                <a:gd name="T104" fmla="*/ 593600 w 2938"/>
                <a:gd name="T105" fmla="*/ 1787817 h 5511"/>
                <a:gd name="T106" fmla="*/ 578388 w 2938"/>
                <a:gd name="T107" fmla="*/ 1810631 h 5511"/>
                <a:gd name="T108" fmla="*/ 556954 w 2938"/>
                <a:gd name="T109" fmla="*/ 1827915 h 5511"/>
                <a:gd name="T110" fmla="*/ 531370 w 2938"/>
                <a:gd name="T111" fmla="*/ 1838631 h 5511"/>
                <a:gd name="T112" fmla="*/ 952456 w 2938"/>
                <a:gd name="T113" fmla="*/ 1587673 h 5511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2938" h="5511">
                  <a:moveTo>
                    <a:pt x="2479" y="0"/>
                  </a:moveTo>
                  <a:lnTo>
                    <a:pt x="458" y="0"/>
                  </a:lnTo>
                  <a:lnTo>
                    <a:pt x="435" y="1"/>
                  </a:lnTo>
                  <a:lnTo>
                    <a:pt x="412" y="3"/>
                  </a:lnTo>
                  <a:lnTo>
                    <a:pt x="389" y="7"/>
                  </a:lnTo>
                  <a:lnTo>
                    <a:pt x="366" y="11"/>
                  </a:lnTo>
                  <a:lnTo>
                    <a:pt x="345" y="16"/>
                  </a:lnTo>
                  <a:lnTo>
                    <a:pt x="322" y="22"/>
                  </a:lnTo>
                  <a:lnTo>
                    <a:pt x="301" y="29"/>
                  </a:lnTo>
                  <a:lnTo>
                    <a:pt x="281" y="37"/>
                  </a:lnTo>
                  <a:lnTo>
                    <a:pt x="260" y="46"/>
                  </a:lnTo>
                  <a:lnTo>
                    <a:pt x="240" y="56"/>
                  </a:lnTo>
                  <a:lnTo>
                    <a:pt x="221" y="67"/>
                  </a:lnTo>
                  <a:lnTo>
                    <a:pt x="203" y="80"/>
                  </a:lnTo>
                  <a:lnTo>
                    <a:pt x="184" y="93"/>
                  </a:lnTo>
                  <a:lnTo>
                    <a:pt x="167" y="106"/>
                  </a:lnTo>
                  <a:lnTo>
                    <a:pt x="150" y="120"/>
                  </a:lnTo>
                  <a:lnTo>
                    <a:pt x="135" y="135"/>
                  </a:lnTo>
                  <a:lnTo>
                    <a:pt x="119" y="152"/>
                  </a:lnTo>
                  <a:lnTo>
                    <a:pt x="104" y="169"/>
                  </a:lnTo>
                  <a:lnTo>
                    <a:pt x="91" y="186"/>
                  </a:lnTo>
                  <a:lnTo>
                    <a:pt x="78" y="203"/>
                  </a:lnTo>
                  <a:lnTo>
                    <a:pt x="66" y="223"/>
                  </a:lnTo>
                  <a:lnTo>
                    <a:pt x="55" y="242"/>
                  </a:lnTo>
                  <a:lnTo>
                    <a:pt x="45" y="261"/>
                  </a:lnTo>
                  <a:lnTo>
                    <a:pt x="35" y="281"/>
                  </a:lnTo>
                  <a:lnTo>
                    <a:pt x="27" y="303"/>
                  </a:lnTo>
                  <a:lnTo>
                    <a:pt x="20" y="324"/>
                  </a:lnTo>
                  <a:lnTo>
                    <a:pt x="14" y="345"/>
                  </a:lnTo>
                  <a:lnTo>
                    <a:pt x="9" y="368"/>
                  </a:lnTo>
                  <a:lnTo>
                    <a:pt x="5" y="390"/>
                  </a:lnTo>
                  <a:lnTo>
                    <a:pt x="2" y="413"/>
                  </a:lnTo>
                  <a:lnTo>
                    <a:pt x="0" y="437"/>
                  </a:lnTo>
                  <a:lnTo>
                    <a:pt x="0" y="460"/>
                  </a:lnTo>
                  <a:lnTo>
                    <a:pt x="0" y="5052"/>
                  </a:lnTo>
                  <a:lnTo>
                    <a:pt x="0" y="5076"/>
                  </a:lnTo>
                  <a:lnTo>
                    <a:pt x="2" y="5099"/>
                  </a:lnTo>
                  <a:lnTo>
                    <a:pt x="5" y="5122"/>
                  </a:lnTo>
                  <a:lnTo>
                    <a:pt x="9" y="5144"/>
                  </a:lnTo>
                  <a:lnTo>
                    <a:pt x="14" y="5167"/>
                  </a:lnTo>
                  <a:lnTo>
                    <a:pt x="20" y="5189"/>
                  </a:lnTo>
                  <a:lnTo>
                    <a:pt x="27" y="5210"/>
                  </a:lnTo>
                  <a:lnTo>
                    <a:pt x="35" y="5230"/>
                  </a:lnTo>
                  <a:lnTo>
                    <a:pt x="45" y="5251"/>
                  </a:lnTo>
                  <a:lnTo>
                    <a:pt x="55" y="5271"/>
                  </a:lnTo>
                  <a:lnTo>
                    <a:pt x="66" y="5290"/>
                  </a:lnTo>
                  <a:lnTo>
                    <a:pt x="78" y="5309"/>
                  </a:lnTo>
                  <a:lnTo>
                    <a:pt x="91" y="5327"/>
                  </a:lnTo>
                  <a:lnTo>
                    <a:pt x="104" y="5344"/>
                  </a:lnTo>
                  <a:lnTo>
                    <a:pt x="119" y="5360"/>
                  </a:lnTo>
                  <a:lnTo>
                    <a:pt x="135" y="5377"/>
                  </a:lnTo>
                  <a:lnTo>
                    <a:pt x="150" y="5392"/>
                  </a:lnTo>
                  <a:lnTo>
                    <a:pt x="167" y="5406"/>
                  </a:lnTo>
                  <a:lnTo>
                    <a:pt x="184" y="5420"/>
                  </a:lnTo>
                  <a:lnTo>
                    <a:pt x="203" y="5433"/>
                  </a:lnTo>
                  <a:lnTo>
                    <a:pt x="221" y="5445"/>
                  </a:lnTo>
                  <a:lnTo>
                    <a:pt x="240" y="5456"/>
                  </a:lnTo>
                  <a:lnTo>
                    <a:pt x="260" y="5466"/>
                  </a:lnTo>
                  <a:lnTo>
                    <a:pt x="281" y="5475"/>
                  </a:lnTo>
                  <a:lnTo>
                    <a:pt x="301" y="5484"/>
                  </a:lnTo>
                  <a:lnTo>
                    <a:pt x="322" y="5491"/>
                  </a:lnTo>
                  <a:lnTo>
                    <a:pt x="345" y="5497"/>
                  </a:lnTo>
                  <a:lnTo>
                    <a:pt x="366" y="5502"/>
                  </a:lnTo>
                  <a:lnTo>
                    <a:pt x="389" y="5506"/>
                  </a:lnTo>
                  <a:lnTo>
                    <a:pt x="412" y="5509"/>
                  </a:lnTo>
                  <a:lnTo>
                    <a:pt x="435" y="5511"/>
                  </a:lnTo>
                  <a:lnTo>
                    <a:pt x="458" y="5511"/>
                  </a:lnTo>
                  <a:lnTo>
                    <a:pt x="2479" y="5511"/>
                  </a:lnTo>
                  <a:lnTo>
                    <a:pt x="2502" y="5511"/>
                  </a:lnTo>
                  <a:lnTo>
                    <a:pt x="2525" y="5509"/>
                  </a:lnTo>
                  <a:lnTo>
                    <a:pt x="2549" y="5506"/>
                  </a:lnTo>
                  <a:lnTo>
                    <a:pt x="2571" y="5502"/>
                  </a:lnTo>
                  <a:lnTo>
                    <a:pt x="2593" y="5497"/>
                  </a:lnTo>
                  <a:lnTo>
                    <a:pt x="2615" y="5491"/>
                  </a:lnTo>
                  <a:lnTo>
                    <a:pt x="2636" y="5484"/>
                  </a:lnTo>
                  <a:lnTo>
                    <a:pt x="2657" y="5475"/>
                  </a:lnTo>
                  <a:lnTo>
                    <a:pt x="2677" y="5466"/>
                  </a:lnTo>
                  <a:lnTo>
                    <a:pt x="2698" y="5456"/>
                  </a:lnTo>
                  <a:lnTo>
                    <a:pt x="2716" y="5445"/>
                  </a:lnTo>
                  <a:lnTo>
                    <a:pt x="2735" y="5433"/>
                  </a:lnTo>
                  <a:lnTo>
                    <a:pt x="2754" y="5420"/>
                  </a:lnTo>
                  <a:lnTo>
                    <a:pt x="2771" y="5406"/>
                  </a:lnTo>
                  <a:lnTo>
                    <a:pt x="2787" y="5392"/>
                  </a:lnTo>
                  <a:lnTo>
                    <a:pt x="2803" y="5377"/>
                  </a:lnTo>
                  <a:lnTo>
                    <a:pt x="2818" y="5360"/>
                  </a:lnTo>
                  <a:lnTo>
                    <a:pt x="2833" y="5344"/>
                  </a:lnTo>
                  <a:lnTo>
                    <a:pt x="2847" y="5327"/>
                  </a:lnTo>
                  <a:lnTo>
                    <a:pt x="2859" y="5309"/>
                  </a:lnTo>
                  <a:lnTo>
                    <a:pt x="2871" y="5290"/>
                  </a:lnTo>
                  <a:lnTo>
                    <a:pt x="2882" y="5271"/>
                  </a:lnTo>
                  <a:lnTo>
                    <a:pt x="2892" y="5251"/>
                  </a:lnTo>
                  <a:lnTo>
                    <a:pt x="2902" y="5230"/>
                  </a:lnTo>
                  <a:lnTo>
                    <a:pt x="2910" y="5210"/>
                  </a:lnTo>
                  <a:lnTo>
                    <a:pt x="2918" y="5189"/>
                  </a:lnTo>
                  <a:lnTo>
                    <a:pt x="2924" y="5167"/>
                  </a:lnTo>
                  <a:lnTo>
                    <a:pt x="2929" y="5144"/>
                  </a:lnTo>
                  <a:lnTo>
                    <a:pt x="2933" y="5122"/>
                  </a:lnTo>
                  <a:lnTo>
                    <a:pt x="2936" y="5099"/>
                  </a:lnTo>
                  <a:lnTo>
                    <a:pt x="2937" y="5076"/>
                  </a:lnTo>
                  <a:lnTo>
                    <a:pt x="2938" y="5052"/>
                  </a:lnTo>
                  <a:lnTo>
                    <a:pt x="2938" y="460"/>
                  </a:lnTo>
                  <a:lnTo>
                    <a:pt x="2937" y="437"/>
                  </a:lnTo>
                  <a:lnTo>
                    <a:pt x="2936" y="413"/>
                  </a:lnTo>
                  <a:lnTo>
                    <a:pt x="2933" y="390"/>
                  </a:lnTo>
                  <a:lnTo>
                    <a:pt x="2929" y="368"/>
                  </a:lnTo>
                  <a:lnTo>
                    <a:pt x="2924" y="345"/>
                  </a:lnTo>
                  <a:lnTo>
                    <a:pt x="2918" y="324"/>
                  </a:lnTo>
                  <a:lnTo>
                    <a:pt x="2910" y="303"/>
                  </a:lnTo>
                  <a:lnTo>
                    <a:pt x="2902" y="281"/>
                  </a:lnTo>
                  <a:lnTo>
                    <a:pt x="2892" y="261"/>
                  </a:lnTo>
                  <a:lnTo>
                    <a:pt x="2882" y="242"/>
                  </a:lnTo>
                  <a:lnTo>
                    <a:pt x="2871" y="223"/>
                  </a:lnTo>
                  <a:lnTo>
                    <a:pt x="2859" y="203"/>
                  </a:lnTo>
                  <a:lnTo>
                    <a:pt x="2847" y="186"/>
                  </a:lnTo>
                  <a:lnTo>
                    <a:pt x="2833" y="169"/>
                  </a:lnTo>
                  <a:lnTo>
                    <a:pt x="2818" y="152"/>
                  </a:lnTo>
                  <a:lnTo>
                    <a:pt x="2803" y="135"/>
                  </a:lnTo>
                  <a:lnTo>
                    <a:pt x="2787" y="120"/>
                  </a:lnTo>
                  <a:lnTo>
                    <a:pt x="2771" y="106"/>
                  </a:lnTo>
                  <a:lnTo>
                    <a:pt x="2754" y="93"/>
                  </a:lnTo>
                  <a:lnTo>
                    <a:pt x="2735" y="80"/>
                  </a:lnTo>
                  <a:lnTo>
                    <a:pt x="2716" y="67"/>
                  </a:lnTo>
                  <a:lnTo>
                    <a:pt x="2698" y="56"/>
                  </a:lnTo>
                  <a:lnTo>
                    <a:pt x="2677" y="46"/>
                  </a:lnTo>
                  <a:lnTo>
                    <a:pt x="2657" y="37"/>
                  </a:lnTo>
                  <a:lnTo>
                    <a:pt x="2636" y="29"/>
                  </a:lnTo>
                  <a:lnTo>
                    <a:pt x="2615" y="22"/>
                  </a:lnTo>
                  <a:lnTo>
                    <a:pt x="2593" y="16"/>
                  </a:lnTo>
                  <a:lnTo>
                    <a:pt x="2571" y="11"/>
                  </a:lnTo>
                  <a:lnTo>
                    <a:pt x="2549" y="7"/>
                  </a:lnTo>
                  <a:lnTo>
                    <a:pt x="2525" y="3"/>
                  </a:lnTo>
                  <a:lnTo>
                    <a:pt x="2502" y="1"/>
                  </a:lnTo>
                  <a:lnTo>
                    <a:pt x="2479" y="0"/>
                  </a:lnTo>
                  <a:close/>
                  <a:moveTo>
                    <a:pt x="1194" y="369"/>
                  </a:moveTo>
                  <a:lnTo>
                    <a:pt x="1744" y="369"/>
                  </a:lnTo>
                  <a:lnTo>
                    <a:pt x="1753" y="369"/>
                  </a:lnTo>
                  <a:lnTo>
                    <a:pt x="1763" y="370"/>
                  </a:lnTo>
                  <a:lnTo>
                    <a:pt x="1772" y="373"/>
                  </a:lnTo>
                  <a:lnTo>
                    <a:pt x="1780" y="376"/>
                  </a:lnTo>
                  <a:lnTo>
                    <a:pt x="1788" y="379"/>
                  </a:lnTo>
                  <a:lnTo>
                    <a:pt x="1796" y="384"/>
                  </a:lnTo>
                  <a:lnTo>
                    <a:pt x="1803" y="389"/>
                  </a:lnTo>
                  <a:lnTo>
                    <a:pt x="1809" y="395"/>
                  </a:lnTo>
                  <a:lnTo>
                    <a:pt x="1815" y="401"/>
                  </a:lnTo>
                  <a:lnTo>
                    <a:pt x="1820" y="408"/>
                  </a:lnTo>
                  <a:lnTo>
                    <a:pt x="1825" y="416"/>
                  </a:lnTo>
                  <a:lnTo>
                    <a:pt x="1828" y="424"/>
                  </a:lnTo>
                  <a:lnTo>
                    <a:pt x="1833" y="433"/>
                  </a:lnTo>
                  <a:lnTo>
                    <a:pt x="1835" y="442"/>
                  </a:lnTo>
                  <a:lnTo>
                    <a:pt x="1836" y="451"/>
                  </a:lnTo>
                  <a:lnTo>
                    <a:pt x="1837" y="460"/>
                  </a:lnTo>
                  <a:lnTo>
                    <a:pt x="1836" y="469"/>
                  </a:lnTo>
                  <a:lnTo>
                    <a:pt x="1835" y="478"/>
                  </a:lnTo>
                  <a:lnTo>
                    <a:pt x="1833" y="487"/>
                  </a:lnTo>
                  <a:lnTo>
                    <a:pt x="1828" y="495"/>
                  </a:lnTo>
                  <a:lnTo>
                    <a:pt x="1825" y="504"/>
                  </a:lnTo>
                  <a:lnTo>
                    <a:pt x="1820" y="512"/>
                  </a:lnTo>
                  <a:lnTo>
                    <a:pt x="1815" y="519"/>
                  </a:lnTo>
                  <a:lnTo>
                    <a:pt x="1809" y="525"/>
                  </a:lnTo>
                  <a:lnTo>
                    <a:pt x="1803" y="531"/>
                  </a:lnTo>
                  <a:lnTo>
                    <a:pt x="1796" y="536"/>
                  </a:lnTo>
                  <a:lnTo>
                    <a:pt x="1788" y="541"/>
                  </a:lnTo>
                  <a:lnTo>
                    <a:pt x="1780" y="545"/>
                  </a:lnTo>
                  <a:lnTo>
                    <a:pt x="1772" y="548"/>
                  </a:lnTo>
                  <a:lnTo>
                    <a:pt x="1763" y="550"/>
                  </a:lnTo>
                  <a:lnTo>
                    <a:pt x="1753" y="551"/>
                  </a:lnTo>
                  <a:lnTo>
                    <a:pt x="1744" y="552"/>
                  </a:lnTo>
                  <a:lnTo>
                    <a:pt x="1194" y="552"/>
                  </a:lnTo>
                  <a:lnTo>
                    <a:pt x="1184" y="551"/>
                  </a:lnTo>
                  <a:lnTo>
                    <a:pt x="1175" y="550"/>
                  </a:lnTo>
                  <a:lnTo>
                    <a:pt x="1166" y="548"/>
                  </a:lnTo>
                  <a:lnTo>
                    <a:pt x="1158" y="545"/>
                  </a:lnTo>
                  <a:lnTo>
                    <a:pt x="1150" y="541"/>
                  </a:lnTo>
                  <a:lnTo>
                    <a:pt x="1142" y="536"/>
                  </a:lnTo>
                  <a:lnTo>
                    <a:pt x="1135" y="531"/>
                  </a:lnTo>
                  <a:lnTo>
                    <a:pt x="1129" y="525"/>
                  </a:lnTo>
                  <a:lnTo>
                    <a:pt x="1123" y="519"/>
                  </a:lnTo>
                  <a:lnTo>
                    <a:pt x="1117" y="512"/>
                  </a:lnTo>
                  <a:lnTo>
                    <a:pt x="1112" y="504"/>
                  </a:lnTo>
                  <a:lnTo>
                    <a:pt x="1108" y="495"/>
                  </a:lnTo>
                  <a:lnTo>
                    <a:pt x="1105" y="487"/>
                  </a:lnTo>
                  <a:lnTo>
                    <a:pt x="1103" y="478"/>
                  </a:lnTo>
                  <a:lnTo>
                    <a:pt x="1102" y="469"/>
                  </a:lnTo>
                  <a:lnTo>
                    <a:pt x="1101" y="460"/>
                  </a:lnTo>
                  <a:lnTo>
                    <a:pt x="1102" y="451"/>
                  </a:lnTo>
                  <a:lnTo>
                    <a:pt x="1103" y="442"/>
                  </a:lnTo>
                  <a:lnTo>
                    <a:pt x="1105" y="433"/>
                  </a:lnTo>
                  <a:lnTo>
                    <a:pt x="1108" y="424"/>
                  </a:lnTo>
                  <a:lnTo>
                    <a:pt x="1112" y="416"/>
                  </a:lnTo>
                  <a:lnTo>
                    <a:pt x="1117" y="408"/>
                  </a:lnTo>
                  <a:lnTo>
                    <a:pt x="1123" y="401"/>
                  </a:lnTo>
                  <a:lnTo>
                    <a:pt x="1129" y="395"/>
                  </a:lnTo>
                  <a:lnTo>
                    <a:pt x="1135" y="389"/>
                  </a:lnTo>
                  <a:lnTo>
                    <a:pt x="1142" y="384"/>
                  </a:lnTo>
                  <a:lnTo>
                    <a:pt x="1150" y="379"/>
                  </a:lnTo>
                  <a:lnTo>
                    <a:pt x="1158" y="376"/>
                  </a:lnTo>
                  <a:lnTo>
                    <a:pt x="1166" y="373"/>
                  </a:lnTo>
                  <a:lnTo>
                    <a:pt x="1175" y="370"/>
                  </a:lnTo>
                  <a:lnTo>
                    <a:pt x="1184" y="369"/>
                  </a:lnTo>
                  <a:lnTo>
                    <a:pt x="1194" y="369"/>
                  </a:lnTo>
                  <a:close/>
                  <a:moveTo>
                    <a:pt x="1468" y="5328"/>
                  </a:moveTo>
                  <a:lnTo>
                    <a:pt x="1468" y="5328"/>
                  </a:lnTo>
                  <a:lnTo>
                    <a:pt x="1454" y="5328"/>
                  </a:lnTo>
                  <a:lnTo>
                    <a:pt x="1441" y="5327"/>
                  </a:lnTo>
                  <a:lnTo>
                    <a:pt x="1427" y="5325"/>
                  </a:lnTo>
                  <a:lnTo>
                    <a:pt x="1414" y="5322"/>
                  </a:lnTo>
                  <a:lnTo>
                    <a:pt x="1399" y="5319"/>
                  </a:lnTo>
                  <a:lnTo>
                    <a:pt x="1387" y="5316"/>
                  </a:lnTo>
                  <a:lnTo>
                    <a:pt x="1374" y="5312"/>
                  </a:lnTo>
                  <a:lnTo>
                    <a:pt x="1362" y="5307"/>
                  </a:lnTo>
                  <a:lnTo>
                    <a:pt x="1350" y="5300"/>
                  </a:lnTo>
                  <a:lnTo>
                    <a:pt x="1338" y="5294"/>
                  </a:lnTo>
                  <a:lnTo>
                    <a:pt x="1325" y="5288"/>
                  </a:lnTo>
                  <a:lnTo>
                    <a:pt x="1314" y="5281"/>
                  </a:lnTo>
                  <a:lnTo>
                    <a:pt x="1304" y="5273"/>
                  </a:lnTo>
                  <a:lnTo>
                    <a:pt x="1294" y="5265"/>
                  </a:lnTo>
                  <a:lnTo>
                    <a:pt x="1284" y="5257"/>
                  </a:lnTo>
                  <a:lnTo>
                    <a:pt x="1274" y="5248"/>
                  </a:lnTo>
                  <a:lnTo>
                    <a:pt x="1265" y="5238"/>
                  </a:lnTo>
                  <a:lnTo>
                    <a:pt x="1256" y="5227"/>
                  </a:lnTo>
                  <a:lnTo>
                    <a:pt x="1248" y="5217"/>
                  </a:lnTo>
                  <a:lnTo>
                    <a:pt x="1240" y="5206"/>
                  </a:lnTo>
                  <a:lnTo>
                    <a:pt x="1233" y="5195"/>
                  </a:lnTo>
                  <a:lnTo>
                    <a:pt x="1227" y="5184"/>
                  </a:lnTo>
                  <a:lnTo>
                    <a:pt x="1221" y="5172"/>
                  </a:lnTo>
                  <a:lnTo>
                    <a:pt x="1215" y="5159"/>
                  </a:lnTo>
                  <a:lnTo>
                    <a:pt x="1210" y="5147"/>
                  </a:lnTo>
                  <a:lnTo>
                    <a:pt x="1206" y="5134"/>
                  </a:lnTo>
                  <a:lnTo>
                    <a:pt x="1202" y="5121"/>
                  </a:lnTo>
                  <a:lnTo>
                    <a:pt x="1199" y="5108"/>
                  </a:lnTo>
                  <a:lnTo>
                    <a:pt x="1197" y="5095"/>
                  </a:lnTo>
                  <a:lnTo>
                    <a:pt x="1195" y="5080"/>
                  </a:lnTo>
                  <a:lnTo>
                    <a:pt x="1194" y="5066"/>
                  </a:lnTo>
                  <a:lnTo>
                    <a:pt x="1194" y="5052"/>
                  </a:lnTo>
                  <a:lnTo>
                    <a:pt x="1194" y="5038"/>
                  </a:lnTo>
                  <a:lnTo>
                    <a:pt x="1195" y="5025"/>
                  </a:lnTo>
                  <a:lnTo>
                    <a:pt x="1197" y="5010"/>
                  </a:lnTo>
                  <a:lnTo>
                    <a:pt x="1199" y="4997"/>
                  </a:lnTo>
                  <a:lnTo>
                    <a:pt x="1202" y="4983"/>
                  </a:lnTo>
                  <a:lnTo>
                    <a:pt x="1206" y="4970"/>
                  </a:lnTo>
                  <a:lnTo>
                    <a:pt x="1210" y="4958"/>
                  </a:lnTo>
                  <a:lnTo>
                    <a:pt x="1215" y="4945"/>
                  </a:lnTo>
                  <a:lnTo>
                    <a:pt x="1221" y="4932"/>
                  </a:lnTo>
                  <a:lnTo>
                    <a:pt x="1227" y="4921"/>
                  </a:lnTo>
                  <a:lnTo>
                    <a:pt x="1233" y="4909"/>
                  </a:lnTo>
                  <a:lnTo>
                    <a:pt x="1240" y="4898"/>
                  </a:lnTo>
                  <a:lnTo>
                    <a:pt x="1248" y="4888"/>
                  </a:lnTo>
                  <a:lnTo>
                    <a:pt x="1256" y="4876"/>
                  </a:lnTo>
                  <a:lnTo>
                    <a:pt x="1265" y="4867"/>
                  </a:lnTo>
                  <a:lnTo>
                    <a:pt x="1274" y="4857"/>
                  </a:lnTo>
                  <a:lnTo>
                    <a:pt x="1284" y="4848"/>
                  </a:lnTo>
                  <a:lnTo>
                    <a:pt x="1294" y="4840"/>
                  </a:lnTo>
                  <a:lnTo>
                    <a:pt x="1304" y="4832"/>
                  </a:lnTo>
                  <a:lnTo>
                    <a:pt x="1314" y="4824"/>
                  </a:lnTo>
                  <a:lnTo>
                    <a:pt x="1325" y="4817"/>
                  </a:lnTo>
                  <a:lnTo>
                    <a:pt x="1338" y="4810"/>
                  </a:lnTo>
                  <a:lnTo>
                    <a:pt x="1350" y="4803"/>
                  </a:lnTo>
                  <a:lnTo>
                    <a:pt x="1362" y="4798"/>
                  </a:lnTo>
                  <a:lnTo>
                    <a:pt x="1374" y="4793"/>
                  </a:lnTo>
                  <a:lnTo>
                    <a:pt x="1387" y="4789"/>
                  </a:lnTo>
                  <a:lnTo>
                    <a:pt x="1399" y="4785"/>
                  </a:lnTo>
                  <a:lnTo>
                    <a:pt x="1414" y="4782"/>
                  </a:lnTo>
                  <a:lnTo>
                    <a:pt x="1427" y="4780"/>
                  </a:lnTo>
                  <a:lnTo>
                    <a:pt x="1441" y="4778"/>
                  </a:lnTo>
                  <a:lnTo>
                    <a:pt x="1454" y="4777"/>
                  </a:lnTo>
                  <a:lnTo>
                    <a:pt x="1468" y="4777"/>
                  </a:lnTo>
                  <a:lnTo>
                    <a:pt x="1483" y="4777"/>
                  </a:lnTo>
                  <a:lnTo>
                    <a:pt x="1497" y="4778"/>
                  </a:lnTo>
                  <a:lnTo>
                    <a:pt x="1511" y="4780"/>
                  </a:lnTo>
                  <a:lnTo>
                    <a:pt x="1524" y="4782"/>
                  </a:lnTo>
                  <a:lnTo>
                    <a:pt x="1537" y="4785"/>
                  </a:lnTo>
                  <a:lnTo>
                    <a:pt x="1551" y="4789"/>
                  </a:lnTo>
                  <a:lnTo>
                    <a:pt x="1564" y="4793"/>
                  </a:lnTo>
                  <a:lnTo>
                    <a:pt x="1576" y="4798"/>
                  </a:lnTo>
                  <a:lnTo>
                    <a:pt x="1588" y="4803"/>
                  </a:lnTo>
                  <a:lnTo>
                    <a:pt x="1600" y="4810"/>
                  </a:lnTo>
                  <a:lnTo>
                    <a:pt x="1611" y="4817"/>
                  </a:lnTo>
                  <a:lnTo>
                    <a:pt x="1623" y="4824"/>
                  </a:lnTo>
                  <a:lnTo>
                    <a:pt x="1634" y="4832"/>
                  </a:lnTo>
                  <a:lnTo>
                    <a:pt x="1644" y="4840"/>
                  </a:lnTo>
                  <a:lnTo>
                    <a:pt x="1654" y="4848"/>
                  </a:lnTo>
                  <a:lnTo>
                    <a:pt x="1664" y="4857"/>
                  </a:lnTo>
                  <a:lnTo>
                    <a:pt x="1673" y="4867"/>
                  </a:lnTo>
                  <a:lnTo>
                    <a:pt x="1681" y="4876"/>
                  </a:lnTo>
                  <a:lnTo>
                    <a:pt x="1690" y="4888"/>
                  </a:lnTo>
                  <a:lnTo>
                    <a:pt x="1698" y="4898"/>
                  </a:lnTo>
                  <a:lnTo>
                    <a:pt x="1705" y="4909"/>
                  </a:lnTo>
                  <a:lnTo>
                    <a:pt x="1711" y="4921"/>
                  </a:lnTo>
                  <a:lnTo>
                    <a:pt x="1717" y="4932"/>
                  </a:lnTo>
                  <a:lnTo>
                    <a:pt x="1723" y="4945"/>
                  </a:lnTo>
                  <a:lnTo>
                    <a:pt x="1728" y="4958"/>
                  </a:lnTo>
                  <a:lnTo>
                    <a:pt x="1732" y="4970"/>
                  </a:lnTo>
                  <a:lnTo>
                    <a:pt x="1736" y="4983"/>
                  </a:lnTo>
                  <a:lnTo>
                    <a:pt x="1739" y="4997"/>
                  </a:lnTo>
                  <a:lnTo>
                    <a:pt x="1741" y="5010"/>
                  </a:lnTo>
                  <a:lnTo>
                    <a:pt x="1743" y="5025"/>
                  </a:lnTo>
                  <a:lnTo>
                    <a:pt x="1744" y="5038"/>
                  </a:lnTo>
                  <a:lnTo>
                    <a:pt x="1744" y="5052"/>
                  </a:lnTo>
                  <a:lnTo>
                    <a:pt x="1744" y="5066"/>
                  </a:lnTo>
                  <a:lnTo>
                    <a:pt x="1743" y="5080"/>
                  </a:lnTo>
                  <a:lnTo>
                    <a:pt x="1741" y="5095"/>
                  </a:lnTo>
                  <a:lnTo>
                    <a:pt x="1739" y="5108"/>
                  </a:lnTo>
                  <a:lnTo>
                    <a:pt x="1736" y="5121"/>
                  </a:lnTo>
                  <a:lnTo>
                    <a:pt x="1732" y="5134"/>
                  </a:lnTo>
                  <a:lnTo>
                    <a:pt x="1728" y="5147"/>
                  </a:lnTo>
                  <a:lnTo>
                    <a:pt x="1723" y="5159"/>
                  </a:lnTo>
                  <a:lnTo>
                    <a:pt x="1717" y="5172"/>
                  </a:lnTo>
                  <a:lnTo>
                    <a:pt x="1711" y="5184"/>
                  </a:lnTo>
                  <a:lnTo>
                    <a:pt x="1705" y="5195"/>
                  </a:lnTo>
                  <a:lnTo>
                    <a:pt x="1698" y="5206"/>
                  </a:lnTo>
                  <a:lnTo>
                    <a:pt x="1690" y="5217"/>
                  </a:lnTo>
                  <a:lnTo>
                    <a:pt x="1681" y="5227"/>
                  </a:lnTo>
                  <a:lnTo>
                    <a:pt x="1673" y="5238"/>
                  </a:lnTo>
                  <a:lnTo>
                    <a:pt x="1664" y="5248"/>
                  </a:lnTo>
                  <a:lnTo>
                    <a:pt x="1654" y="5257"/>
                  </a:lnTo>
                  <a:lnTo>
                    <a:pt x="1644" y="5265"/>
                  </a:lnTo>
                  <a:lnTo>
                    <a:pt x="1634" y="5273"/>
                  </a:lnTo>
                  <a:lnTo>
                    <a:pt x="1623" y="5281"/>
                  </a:lnTo>
                  <a:lnTo>
                    <a:pt x="1611" y="5288"/>
                  </a:lnTo>
                  <a:lnTo>
                    <a:pt x="1600" y="5294"/>
                  </a:lnTo>
                  <a:lnTo>
                    <a:pt x="1588" y="5300"/>
                  </a:lnTo>
                  <a:lnTo>
                    <a:pt x="1576" y="5307"/>
                  </a:lnTo>
                  <a:lnTo>
                    <a:pt x="1564" y="5312"/>
                  </a:lnTo>
                  <a:lnTo>
                    <a:pt x="1551" y="5316"/>
                  </a:lnTo>
                  <a:lnTo>
                    <a:pt x="1537" y="5319"/>
                  </a:lnTo>
                  <a:lnTo>
                    <a:pt x="1524" y="5322"/>
                  </a:lnTo>
                  <a:lnTo>
                    <a:pt x="1511" y="5325"/>
                  </a:lnTo>
                  <a:lnTo>
                    <a:pt x="1497" y="5327"/>
                  </a:lnTo>
                  <a:lnTo>
                    <a:pt x="1483" y="5328"/>
                  </a:lnTo>
                  <a:lnTo>
                    <a:pt x="1468" y="5328"/>
                  </a:lnTo>
                  <a:close/>
                  <a:moveTo>
                    <a:pt x="2755" y="4593"/>
                  </a:moveTo>
                  <a:lnTo>
                    <a:pt x="183" y="4593"/>
                  </a:lnTo>
                  <a:lnTo>
                    <a:pt x="183" y="919"/>
                  </a:lnTo>
                  <a:lnTo>
                    <a:pt x="2755" y="919"/>
                  </a:lnTo>
                  <a:lnTo>
                    <a:pt x="2755" y="459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dirty="0">
                <a:solidFill>
                  <a:srgbClr val="FFFFFF"/>
                </a:solidFill>
              </a:endParaRPr>
            </a:p>
          </p:txBody>
        </p:sp>
        <p:pic>
          <p:nvPicPr>
            <p:cNvPr id="14" name="Picture 6">
              <a:extLst>
                <a:ext uri="{FF2B5EF4-FFF2-40B4-BE49-F238E27FC236}">
                  <a16:creationId xmlns:a16="http://schemas.microsoft.com/office/drawing/2014/main" id="{5A934990-1A61-49AC-8A30-C986FCFAAC19}"/>
                </a:ext>
              </a:extLst>
            </p:cNvPr>
            <p:cNvPicPr preferRelativeResize="0">
              <a:picLocks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81349" y="2666672"/>
              <a:ext cx="1087200" cy="1591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" name="矩形 15">
            <a:extLst>
              <a:ext uri="{FF2B5EF4-FFF2-40B4-BE49-F238E27FC236}">
                <a16:creationId xmlns:a16="http://schemas.microsoft.com/office/drawing/2014/main" id="{1A5422F6-19B2-477D-8B93-7A81063236D0}"/>
              </a:ext>
            </a:extLst>
          </p:cNvPr>
          <p:cNvSpPr/>
          <p:nvPr/>
        </p:nvSpPr>
        <p:spPr>
          <a:xfrm>
            <a:off x="1640988" y="774885"/>
            <a:ext cx="918713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小王的一天有哪些人工智能？</a:t>
            </a:r>
          </a:p>
        </p:txBody>
      </p:sp>
    </p:spTree>
    <p:extLst>
      <p:ext uri="{BB962C8B-B14F-4D97-AF65-F5344CB8AC3E}">
        <p14:creationId xmlns:p14="http://schemas.microsoft.com/office/powerpoint/2010/main" val="197846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6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21">
            <a:extLst>
              <a:ext uri="{FF2B5EF4-FFF2-40B4-BE49-F238E27FC236}">
                <a16:creationId xmlns:a16="http://schemas.microsoft.com/office/drawing/2014/main" id="{1C8F6978-4F69-4059-A4CD-18781F8293ED}"/>
              </a:ext>
            </a:extLst>
          </p:cNvPr>
          <p:cNvSpPr/>
          <p:nvPr/>
        </p:nvSpPr>
        <p:spPr>
          <a:xfrm>
            <a:off x="1287065" y="3762375"/>
            <a:ext cx="9152335" cy="470857"/>
          </a:xfrm>
          <a:prstGeom prst="roundRect">
            <a:avLst>
              <a:gd name="adj" fmla="val 12535"/>
            </a:avLst>
          </a:prstGeom>
          <a:gradFill>
            <a:gsLst>
              <a:gs pos="92000">
                <a:srgbClr val="FAFCFB"/>
              </a:gs>
              <a:gs pos="15000">
                <a:srgbClr val="CDCED0"/>
              </a:gs>
            </a:gsLst>
            <a:lin ang="2700000" scaled="1"/>
          </a:gradFill>
          <a:ln w="22225">
            <a:gradFill>
              <a:gsLst>
                <a:gs pos="36000">
                  <a:srgbClr val="FCFCFC"/>
                </a:gs>
                <a:gs pos="71000">
                  <a:srgbClr val="FAFCFB"/>
                </a:gs>
              </a:gsLst>
              <a:lin ang="3000000" scaled="0"/>
            </a:gra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38">
            <a:extLst>
              <a:ext uri="{FF2B5EF4-FFF2-40B4-BE49-F238E27FC236}">
                <a16:creationId xmlns:a16="http://schemas.microsoft.com/office/drawing/2014/main" id="{48744F05-992C-4A16-AFB3-9734B953AD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3930" y="3844529"/>
            <a:ext cx="1446536" cy="3308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73" tIns="34287" rIns="68573" bIns="34287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itchFamily="34" charset="0"/>
              <a:buNone/>
            </a:pPr>
            <a:r>
              <a:rPr lang="zh-CN" altLang="en-US" sz="17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兰亭黑_GBK" pitchFamily="2" charset="-122"/>
              </a:rPr>
              <a:t>信息飞速传播</a:t>
            </a:r>
            <a:endParaRPr lang="en-US" altLang="zh-CN" sz="17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兰亭黑_GBK" pitchFamily="2" charset="-122"/>
            </a:endParaRPr>
          </a:p>
        </p:txBody>
      </p:sp>
      <p:sp>
        <p:nvSpPr>
          <p:cNvPr id="5" name="矩形 51">
            <a:extLst>
              <a:ext uri="{FF2B5EF4-FFF2-40B4-BE49-F238E27FC236}">
                <a16:creationId xmlns:a16="http://schemas.microsoft.com/office/drawing/2014/main" id="{B5F4BCB4-839D-476B-8DD1-74C91D5B20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70028" y="3844529"/>
            <a:ext cx="2318569" cy="3308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73" tIns="34287" rIns="68573" bIns="34287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itchFamily="34" charset="0"/>
              <a:buNone/>
            </a:pPr>
            <a:r>
              <a:rPr lang="zh-CN" altLang="en-US" sz="17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兰亭黑_GBK" pitchFamily="2" charset="-122"/>
              </a:rPr>
              <a:t>生活只需‘发号施令“</a:t>
            </a:r>
            <a:endParaRPr lang="en-US" altLang="zh-CN" sz="17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兰亭黑_GBK" pitchFamily="2" charset="-122"/>
            </a:endParaRPr>
          </a:p>
        </p:txBody>
      </p:sp>
      <p:sp>
        <p:nvSpPr>
          <p:cNvPr id="7" name="矩形 53">
            <a:extLst>
              <a:ext uri="{FF2B5EF4-FFF2-40B4-BE49-F238E27FC236}">
                <a16:creationId xmlns:a16="http://schemas.microsoft.com/office/drawing/2014/main" id="{7F1D3F17-C732-4D7D-92D4-B2C929DEEE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09543" y="3832376"/>
            <a:ext cx="1010519" cy="3308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73" tIns="34287" rIns="68573" bIns="34287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itchFamily="34" charset="0"/>
              <a:buNone/>
            </a:pPr>
            <a:r>
              <a:rPr lang="zh-CN" altLang="en-US" sz="17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兰亭黑_GBK" pitchFamily="2" charset="-122"/>
              </a:rPr>
              <a:t>远程会议</a:t>
            </a:r>
            <a:endParaRPr lang="en-US" altLang="zh-CN" sz="17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兰亭黑_GBK" pitchFamily="2" charset="-122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7955C0C3-0DAF-4B0E-9AA1-801AB2C52332}"/>
              </a:ext>
            </a:extLst>
          </p:cNvPr>
          <p:cNvGrpSpPr/>
          <p:nvPr/>
        </p:nvGrpSpPr>
        <p:grpSpPr>
          <a:xfrm>
            <a:off x="1950244" y="2085975"/>
            <a:ext cx="2652713" cy="1600200"/>
            <a:chOff x="1950244" y="2085975"/>
            <a:chExt cx="2652713" cy="1600200"/>
          </a:xfrm>
        </p:grpSpPr>
        <p:pic>
          <p:nvPicPr>
            <p:cNvPr id="10" name="Picture 3">
              <a:extLst>
                <a:ext uri="{FF2B5EF4-FFF2-40B4-BE49-F238E27FC236}">
                  <a16:creationId xmlns:a16="http://schemas.microsoft.com/office/drawing/2014/main" id="{2E19EC71-6E4F-451A-876C-D2128A59A0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50244" y="2085975"/>
              <a:ext cx="2652713" cy="1600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" name="Picture 2" descr="https://timgsa.baidu.com/timg?image&amp;quality=80&amp;size=b9999_10000&amp;sec=1580990933061&amp;di=bed25cdb2461934785c649a8bcba7d66&amp;imgtype=0&amp;src=http%3A%2F%2Fimg.25pp.com%2Fuploadfile%2Fsoft%2Fimages%2F2015%2F0522%2F20150522124747614.jpg">
              <a:extLst>
                <a:ext uri="{FF2B5EF4-FFF2-40B4-BE49-F238E27FC236}">
                  <a16:creationId xmlns:a16="http://schemas.microsoft.com/office/drawing/2014/main" id="{F1E0C213-D226-4A95-AA2C-8632B604CF3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40057" y="2249813"/>
              <a:ext cx="1838170" cy="12010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652D01F6-E4CE-4F3C-B5DA-0E79062CBECA}"/>
              </a:ext>
            </a:extLst>
          </p:cNvPr>
          <p:cNvGrpSpPr/>
          <p:nvPr/>
        </p:nvGrpSpPr>
        <p:grpSpPr>
          <a:xfrm>
            <a:off x="4769643" y="2085975"/>
            <a:ext cx="2652713" cy="1600200"/>
            <a:chOff x="4541044" y="2085975"/>
            <a:chExt cx="2652713" cy="1600200"/>
          </a:xfrm>
        </p:grpSpPr>
        <p:pic>
          <p:nvPicPr>
            <p:cNvPr id="13" name="Picture 4">
              <a:extLst>
                <a:ext uri="{FF2B5EF4-FFF2-40B4-BE49-F238E27FC236}">
                  <a16:creationId xmlns:a16="http://schemas.microsoft.com/office/drawing/2014/main" id="{55FD1468-5E2C-43A2-A0A0-94A422FF9A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41044" y="2085975"/>
              <a:ext cx="2652713" cy="1600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" name="Picture 4" descr="https://timgsa.baidu.com/timg?image&amp;quality=80&amp;size=b9999_10000&amp;sec=1580991876275&amp;di=83af82be8cd9e0ccc184dc7e4d1d0f2a&amp;imgtype=0&amp;src=http%3A%2F%2Fimages.ofweek.com%2FUpload%2FNews%2F2018-04%2F02%2Fzhouxiyao%2F1522660346487094414.jpg">
              <a:extLst>
                <a:ext uri="{FF2B5EF4-FFF2-40B4-BE49-F238E27FC236}">
                  <a16:creationId xmlns:a16="http://schemas.microsoft.com/office/drawing/2014/main" id="{768E9DFD-42CD-4708-B079-766256D848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34351" y="2241699"/>
              <a:ext cx="1838170" cy="12010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F5262171-121E-40A2-A1DB-F84442A508F2}"/>
              </a:ext>
            </a:extLst>
          </p:cNvPr>
          <p:cNvGrpSpPr/>
          <p:nvPr/>
        </p:nvGrpSpPr>
        <p:grpSpPr>
          <a:xfrm>
            <a:off x="7589042" y="2050227"/>
            <a:ext cx="2651522" cy="1600200"/>
            <a:chOff x="7457530" y="2057895"/>
            <a:chExt cx="2651522" cy="1600200"/>
          </a:xfrm>
        </p:grpSpPr>
        <p:pic>
          <p:nvPicPr>
            <p:cNvPr id="16" name="Picture 5">
              <a:extLst>
                <a:ext uri="{FF2B5EF4-FFF2-40B4-BE49-F238E27FC236}">
                  <a16:creationId xmlns:a16="http://schemas.microsoft.com/office/drawing/2014/main" id="{FF7BF026-65C3-4EB4-B922-356C481DFFE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57530" y="2057895"/>
              <a:ext cx="2651522" cy="1600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" name="Picture 6" descr="https://pics2.baidu.com/feed/11385343fbf2b21195aa1a52da64c13c0dd78e0a.jpeg?token=62d170cb43b94538be75f9c93ac4c014&amp;s=71105D91C64246EA142DD8CE030070B1">
              <a:extLst>
                <a:ext uri="{FF2B5EF4-FFF2-40B4-BE49-F238E27FC236}">
                  <a16:creationId xmlns:a16="http://schemas.microsoft.com/office/drawing/2014/main" id="{7E2B0CD1-599A-4881-8982-6F7307DAFB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66159" y="2216694"/>
              <a:ext cx="1834264" cy="12123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216803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bldLvl="0" autoUpdateAnimBg="0"/>
      <p:bldP spid="5" grpId="0" bldLvl="0" autoUpdateAnimBg="0"/>
      <p:bldP spid="7" grpId="0" bldLvl="0" autoUpdateAnimBg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CDF9830D-E1AA-4E87-9B54-11EFF01EA5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11667" y1="16429" x2="11667" y2="16429"/>
                        <a14:foregroundMark x1="52262" y1="49524" x2="45357" y2="52738"/>
                        <a14:foregroundMark x1="45357" y1="52738" x2="44286" y2="57262"/>
                        <a14:foregroundMark x1="57619" y1="56905" x2="66190" y2="70000"/>
                        <a14:foregroundMark x1="66429" y1="70238" x2="70238" y2="74167"/>
                        <a14:foregroundMark x1="63810" y1="40952" x2="63810" y2="40952"/>
                        <a14:foregroundMark x1="71786" y1="35000" x2="72500" y2="34286"/>
                        <a14:foregroundMark x1="81071" y1="24881" x2="82976" y2="22381"/>
                        <a14:foregroundMark x1="88571" y1="15476" x2="88571" y2="15476"/>
                        <a14:foregroundMark x1="42500" y1="55833" x2="42500" y2="55833"/>
                        <a14:foregroundMark x1="15714" y1="16429" x2="15714" y2="16429"/>
                        <a14:foregroundMark x1="14881" y1="16429" x2="14881" y2="16429"/>
                        <a14:foregroundMark x1="13571" y1="16667" x2="14286" y2="16667"/>
                        <a14:foregroundMark x1="15833" y1="16667" x2="15833" y2="16667"/>
                        <a14:foregroundMark x1="16310" y1="16667" x2="16786" y2="16905"/>
                        <a14:foregroundMark x1="17500" y1="18095" x2="17619" y2="18571"/>
                        <a14:foregroundMark x1="20000" y1="26190" x2="33810" y2="4011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4027" y="1148255"/>
            <a:ext cx="5615152" cy="5615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等腰三角形 4">
            <a:extLst>
              <a:ext uri="{FF2B5EF4-FFF2-40B4-BE49-F238E27FC236}">
                <a16:creationId xmlns:a16="http://schemas.microsoft.com/office/drawing/2014/main" id="{65A26D3D-385E-4D1B-98F8-B6D18A4E9051}"/>
              </a:ext>
            </a:extLst>
          </p:cNvPr>
          <p:cNvSpPr/>
          <p:nvPr/>
        </p:nvSpPr>
        <p:spPr>
          <a:xfrm>
            <a:off x="2423949" y="1671146"/>
            <a:ext cx="2207172" cy="2364828"/>
          </a:xfrm>
          <a:prstGeom prst="triangle">
            <a:avLst/>
          </a:prstGeom>
          <a:solidFill>
            <a:schemeClr val="accent2">
              <a:lumMod val="40000"/>
              <a:lumOff val="60000"/>
            </a:schemeClr>
          </a:solidFill>
          <a:ln w="571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000" dirty="0">
                <a:solidFill>
                  <a:schemeClr val="tx2"/>
                </a:solidFill>
                <a:latin typeface="方正粗倩_GBK" panose="03000509000000000000" pitchFamily="65" charset="-122"/>
                <a:ea typeface="方正粗倩_GBK" panose="03000509000000000000" pitchFamily="65" charset="-122"/>
              </a:rPr>
              <a:t>隐私</a:t>
            </a:r>
          </a:p>
        </p:txBody>
      </p:sp>
      <p:sp>
        <p:nvSpPr>
          <p:cNvPr id="7" name="等腰三角形 6">
            <a:extLst>
              <a:ext uri="{FF2B5EF4-FFF2-40B4-BE49-F238E27FC236}">
                <a16:creationId xmlns:a16="http://schemas.microsoft.com/office/drawing/2014/main" id="{F15B0E1F-1A55-424E-9B07-9C7F27F2FB67}"/>
              </a:ext>
            </a:extLst>
          </p:cNvPr>
          <p:cNvSpPr/>
          <p:nvPr/>
        </p:nvSpPr>
        <p:spPr>
          <a:xfrm>
            <a:off x="5098175" y="2773417"/>
            <a:ext cx="2207172" cy="2364828"/>
          </a:xfrm>
          <a:prstGeom prst="triangle">
            <a:avLst/>
          </a:prstGeom>
          <a:solidFill>
            <a:schemeClr val="accent2">
              <a:lumMod val="40000"/>
              <a:lumOff val="60000"/>
            </a:schemeClr>
          </a:solidFill>
          <a:ln w="571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000" dirty="0">
                <a:solidFill>
                  <a:schemeClr val="tx2"/>
                </a:solidFill>
                <a:latin typeface="方正粗倩_GBK" panose="03000509000000000000" pitchFamily="65" charset="-122"/>
                <a:ea typeface="方正粗倩_GBK" panose="03000509000000000000" pitchFamily="65" charset="-122"/>
              </a:rPr>
              <a:t>安全</a:t>
            </a:r>
          </a:p>
        </p:txBody>
      </p:sp>
      <p:sp>
        <p:nvSpPr>
          <p:cNvPr id="8" name="等腰三角形 7">
            <a:extLst>
              <a:ext uri="{FF2B5EF4-FFF2-40B4-BE49-F238E27FC236}">
                <a16:creationId xmlns:a16="http://schemas.microsoft.com/office/drawing/2014/main" id="{424FED4A-91DB-4201-96AA-65A27201873C}"/>
              </a:ext>
            </a:extLst>
          </p:cNvPr>
          <p:cNvSpPr/>
          <p:nvPr/>
        </p:nvSpPr>
        <p:spPr>
          <a:xfrm>
            <a:off x="7715909" y="3955831"/>
            <a:ext cx="2207172" cy="2364828"/>
          </a:xfrm>
          <a:prstGeom prst="triangle">
            <a:avLst/>
          </a:prstGeom>
          <a:solidFill>
            <a:schemeClr val="accent2">
              <a:lumMod val="40000"/>
              <a:lumOff val="60000"/>
            </a:schemeClr>
          </a:solidFill>
          <a:ln w="571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000" dirty="0">
                <a:solidFill>
                  <a:schemeClr val="tx2"/>
                </a:solidFill>
                <a:latin typeface="方正粗倩_GBK" panose="03000509000000000000" pitchFamily="65" charset="-122"/>
                <a:ea typeface="方正粗倩_GBK" panose="03000509000000000000" pitchFamily="65" charset="-122"/>
              </a:rPr>
              <a:t>伦理</a:t>
            </a:r>
          </a:p>
        </p:txBody>
      </p:sp>
    </p:spTree>
    <p:extLst>
      <p:ext uri="{BB962C8B-B14F-4D97-AF65-F5344CB8AC3E}">
        <p14:creationId xmlns:p14="http://schemas.microsoft.com/office/powerpoint/2010/main" val="4248002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 vol="5000"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bomb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8BAEFA6B-86D7-4833-9CD1-4650421FA560}"/>
              </a:ext>
            </a:extLst>
          </p:cNvPr>
          <p:cNvSpPr txBox="1"/>
          <p:nvPr/>
        </p:nvSpPr>
        <p:spPr>
          <a:xfrm>
            <a:off x="4516580" y="5928805"/>
            <a:ext cx="3334327" cy="452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000" dirty="0">
                <a:latin typeface="Arial" panose="020B0604020202020204" pitchFamily="34" charset="0"/>
                <a:ea typeface="微软雅黑" panose="020B0503020204020204" pitchFamily="34" charset="-122"/>
              </a:rPr>
              <a:t>谷歌无人车与公交车相撞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971F98A6-6847-4182-AF6C-11D5E4BDFA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0274" y="677120"/>
            <a:ext cx="4762500" cy="29527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14B71E4-D4F3-4F23-9BCF-EBC278386E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0274" y="658070"/>
            <a:ext cx="4762500" cy="29718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C703398D-E11C-480A-9C22-6DC674DB6F59}"/>
              </a:ext>
            </a:extLst>
          </p:cNvPr>
          <p:cNvSpPr txBox="1"/>
          <p:nvPr/>
        </p:nvSpPr>
        <p:spPr>
          <a:xfrm>
            <a:off x="4470717" y="5928804"/>
            <a:ext cx="3250565" cy="452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000" dirty="0">
                <a:latin typeface="Arial" panose="020B0604020202020204" pitchFamily="34" charset="0"/>
                <a:ea typeface="微软雅黑" panose="020B0503020204020204" pitchFamily="34" charset="-122"/>
              </a:rPr>
              <a:t>国外打击犯罪机器人误判</a:t>
            </a:r>
          </a:p>
        </p:txBody>
      </p:sp>
    </p:spTree>
    <p:extLst>
      <p:ext uri="{BB962C8B-B14F-4D97-AF65-F5344CB8AC3E}">
        <p14:creationId xmlns:p14="http://schemas.microsoft.com/office/powerpoint/2010/main" val="3492426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3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F2280EAE-1181-4203-8188-C63AE562B358}"/>
              </a:ext>
            </a:extLst>
          </p:cNvPr>
          <p:cNvSpPr/>
          <p:nvPr/>
        </p:nvSpPr>
        <p:spPr>
          <a:xfrm>
            <a:off x="3004869" y="2967335"/>
            <a:ext cx="918713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该如何审判机器人的罪行呢？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76B734E-D714-4EE1-B1ED-9C37EA6E82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148" b="98689" l="820" r="98689">
                        <a14:foregroundMark x1="8361" y1="44918" x2="8361" y2="44918"/>
                        <a14:foregroundMark x1="5246" y1="45738" x2="5246" y2="45738"/>
                        <a14:foregroundMark x1="3115" y1="46230" x2="3115" y2="46230"/>
                        <a14:foregroundMark x1="2131" y1="45246" x2="2131" y2="45246"/>
                        <a14:foregroundMark x1="26066" y1="5574" x2="26066" y2="5574"/>
                        <a14:foregroundMark x1="26721" y1="3607" x2="26721" y2="3607"/>
                        <a14:foregroundMark x1="27049" y1="1967" x2="27049" y2="1967"/>
                        <a14:foregroundMark x1="1803" y1="44590" x2="1803" y2="44590"/>
                        <a14:foregroundMark x1="90492" y1="85902" x2="90492" y2="85902"/>
                        <a14:foregroundMark x1="93279" y1="87377" x2="93279" y2="88689"/>
                        <a14:foregroundMark x1="91639" y1="90328" x2="92131" y2="91311"/>
                        <a14:foregroundMark x1="92951" y1="92623" x2="92951" y2="92623"/>
                        <a14:foregroundMark x1="93279" y1="94262" x2="93279" y2="94262"/>
                        <a14:foregroundMark x1="93279" y1="94262" x2="93279" y2="94262"/>
                        <a14:foregroundMark x1="96885" y1="92131" x2="96885" y2="92131"/>
                        <a14:foregroundMark x1="98689" y1="90820" x2="98689" y2="90820"/>
                        <a14:foregroundMark x1="93607" y1="98197" x2="93607" y2="98197"/>
                        <a14:foregroundMark x1="87213" y1="98852" x2="87213" y2="98852"/>
                        <a14:foregroundMark x1="93279" y1="97705" x2="93279" y2="97705"/>
                        <a14:foregroundMark x1="39672" y1="79672" x2="39672" y2="79672"/>
                        <a14:foregroundMark x1="820" y1="45902" x2="820" y2="459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109" y="2094186"/>
            <a:ext cx="2905125" cy="290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4551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5BFC5E9D-A2FF-4AF8-8DBB-54B139F82C6D}"/>
              </a:ext>
            </a:extLst>
          </p:cNvPr>
          <p:cNvGrpSpPr/>
          <p:nvPr/>
        </p:nvGrpSpPr>
        <p:grpSpPr>
          <a:xfrm>
            <a:off x="1644073" y="544946"/>
            <a:ext cx="8719127" cy="4987637"/>
            <a:chOff x="1736436" y="637309"/>
            <a:chExt cx="8719127" cy="4987637"/>
          </a:xfrm>
        </p:grpSpPr>
        <p:sp>
          <p:nvSpPr>
            <p:cNvPr id="2" name="对话气泡: 圆角矩形 1">
              <a:extLst>
                <a:ext uri="{FF2B5EF4-FFF2-40B4-BE49-F238E27FC236}">
                  <a16:creationId xmlns:a16="http://schemas.microsoft.com/office/drawing/2014/main" id="{EAAAC44F-FC58-4C9B-A014-B18F33E25719}"/>
                </a:ext>
              </a:extLst>
            </p:cNvPr>
            <p:cNvSpPr/>
            <p:nvPr/>
          </p:nvSpPr>
          <p:spPr>
            <a:xfrm>
              <a:off x="1736436" y="637309"/>
              <a:ext cx="8719127" cy="4987637"/>
            </a:xfrm>
            <a:prstGeom prst="wedgeRoundRectCallou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026" name="Picture 2" descr="sunstein_1-042414">
              <a:extLst>
                <a:ext uri="{FF2B5EF4-FFF2-40B4-BE49-F238E27FC236}">
                  <a16:creationId xmlns:a16="http://schemas.microsoft.com/office/drawing/2014/main" id="{DAA4174D-488B-4C83-AE26-314E4406656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2496"/>
            <a:stretch/>
          </p:blipFill>
          <p:spPr bwMode="auto">
            <a:xfrm>
              <a:off x="3079172" y="1066899"/>
              <a:ext cx="6033654" cy="4128456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E7E2B449-D950-4C8D-B7C3-5DE24CF06C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173018" y="2809875"/>
            <a:ext cx="6358948" cy="404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209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2213 0.00394 L 0.68542 -0.00046 " pathEditMode="relative" rAng="0" ptsTypes="AA">
                                      <p:cBhvr>
                                        <p:cTn id="11" dur="3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78" y="-2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任意多边形 4">
            <a:extLst>
              <a:ext uri="{FF2B5EF4-FFF2-40B4-BE49-F238E27FC236}">
                <a16:creationId xmlns:a16="http://schemas.microsoft.com/office/drawing/2014/main" id="{AF8E0820-0F71-409A-A1AA-E0DFE07A97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99896" y="5141598"/>
            <a:ext cx="476250" cy="300038"/>
          </a:xfrm>
          <a:custGeom>
            <a:avLst/>
            <a:gdLst>
              <a:gd name="T0" fmla="*/ 154365 w 808522"/>
              <a:gd name="T1" fmla="*/ 0 h 510140"/>
              <a:gd name="T2" fmla="*/ 157334 w 808522"/>
              <a:gd name="T3" fmla="*/ 0 h 510140"/>
              <a:gd name="T4" fmla="*/ 498719 w 808522"/>
              <a:gd name="T5" fmla="*/ 0 h 510140"/>
              <a:gd name="T6" fmla="*/ 498719 w 808522"/>
              <a:gd name="T7" fmla="*/ 313717 h 510140"/>
              <a:gd name="T8" fmla="*/ 157341 w 808522"/>
              <a:gd name="T9" fmla="*/ 313717 h 510140"/>
              <a:gd name="T10" fmla="*/ 157334 w 808522"/>
              <a:gd name="T11" fmla="*/ 313718 h 510140"/>
              <a:gd name="T12" fmla="*/ 157328 w 808522"/>
              <a:gd name="T13" fmla="*/ 313717 h 510140"/>
              <a:gd name="T14" fmla="*/ 154365 w 808522"/>
              <a:gd name="T15" fmla="*/ 313717 h 510140"/>
              <a:gd name="T16" fmla="*/ 154365 w 808522"/>
              <a:gd name="T17" fmla="*/ 313420 h 510140"/>
              <a:gd name="T18" fmla="*/ 125625 w 808522"/>
              <a:gd name="T19" fmla="*/ 310531 h 510140"/>
              <a:gd name="T20" fmla="*/ 0 w 808522"/>
              <a:gd name="T21" fmla="*/ 156859 h 510140"/>
              <a:gd name="T22" fmla="*/ 125625 w 808522"/>
              <a:gd name="T23" fmla="*/ 3187 h 510140"/>
              <a:gd name="T24" fmla="*/ 154365 w 808522"/>
              <a:gd name="T25" fmla="*/ 298 h 510140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808522"/>
              <a:gd name="T40" fmla="*/ 0 h 510140"/>
              <a:gd name="T41" fmla="*/ 808522 w 808522"/>
              <a:gd name="T42" fmla="*/ 510140 h 510140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808522" h="510140">
                <a:moveTo>
                  <a:pt x="250256" y="0"/>
                </a:moveTo>
                <a:lnTo>
                  <a:pt x="255070" y="0"/>
                </a:lnTo>
                <a:lnTo>
                  <a:pt x="808522" y="0"/>
                </a:lnTo>
                <a:lnTo>
                  <a:pt x="808522" y="510139"/>
                </a:lnTo>
                <a:lnTo>
                  <a:pt x="255080" y="510139"/>
                </a:lnTo>
                <a:lnTo>
                  <a:pt x="255070" y="510140"/>
                </a:lnTo>
                <a:lnTo>
                  <a:pt x="255060" y="510139"/>
                </a:lnTo>
                <a:lnTo>
                  <a:pt x="250256" y="510139"/>
                </a:lnTo>
                <a:lnTo>
                  <a:pt x="250256" y="509655"/>
                </a:lnTo>
                <a:lnTo>
                  <a:pt x="203664" y="504958"/>
                </a:lnTo>
                <a:cubicBezTo>
                  <a:pt x="87433" y="481174"/>
                  <a:pt x="0" y="378332"/>
                  <a:pt x="0" y="255070"/>
                </a:cubicBezTo>
                <a:cubicBezTo>
                  <a:pt x="0" y="131808"/>
                  <a:pt x="87433" y="28967"/>
                  <a:pt x="203664" y="5182"/>
                </a:cubicBezTo>
                <a:lnTo>
                  <a:pt x="250256" y="485"/>
                </a:lnTo>
                <a:lnTo>
                  <a:pt x="250256" y="0"/>
                </a:lnTo>
                <a:close/>
              </a:path>
            </a:pathLst>
          </a:custGeom>
          <a:solidFill>
            <a:srgbClr val="F2F2F2">
              <a:alpha val="29803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05E8DFE2-F1C8-42F7-ABF3-628400F3BF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59428" y="5176127"/>
            <a:ext cx="340519" cy="2211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51419" tIns="25709" rIns="51419" bIns="25709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itchFamily="34" charset="0"/>
              <a:buNone/>
            </a:pPr>
            <a:r>
              <a:rPr lang="zh-CN" altLang="zh-CN" sz="11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itchFamily="34" charset="-122"/>
                <a:sym typeface="Arial Unicode MS" pitchFamily="34" charset="-122"/>
              </a:rPr>
              <a:t>* </a:t>
            </a:r>
            <a:endParaRPr lang="zh-CN" altLang="zh-CN" sz="11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itchFamily="34" charset="-122"/>
              <a:sym typeface="Arial Unicode MS" pitchFamily="34" charset="-122"/>
            </a:endParaRPr>
          </a:p>
        </p:txBody>
      </p: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93633001-1446-4EFE-9CAC-1182DF3DEDCA}"/>
              </a:ext>
            </a:extLst>
          </p:cNvPr>
          <p:cNvGrpSpPr/>
          <p:nvPr/>
        </p:nvGrpSpPr>
        <p:grpSpPr>
          <a:xfrm>
            <a:off x="7353182" y="-365445"/>
            <a:ext cx="4102154" cy="3761418"/>
            <a:chOff x="7353182" y="-365445"/>
            <a:chExt cx="4102154" cy="3761418"/>
          </a:xfrm>
        </p:grpSpPr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AD84C56E-088C-4478-8C45-7688CF012FC0}"/>
                </a:ext>
              </a:extLst>
            </p:cNvPr>
            <p:cNvSpPr/>
            <p:nvPr/>
          </p:nvSpPr>
          <p:spPr>
            <a:xfrm>
              <a:off x="7353182" y="2596262"/>
              <a:ext cx="3761418" cy="64633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3600" b="0" cap="none" spc="0" dirty="0">
                  <a:ln w="0"/>
                  <a:gradFill>
                    <a:gsLst>
                      <a:gs pos="21000">
                        <a:srgbClr val="53575C"/>
                      </a:gs>
                      <a:gs pos="88000">
                        <a:srgbClr val="C5C7CA"/>
                      </a:gs>
                    </a:gsLst>
                    <a:lin ang="5400000"/>
                  </a:gradFill>
                  <a:effectLst/>
                  <a:latin typeface="方正黄草简体" panose="02010601030101010101" pitchFamily="2" charset="-122"/>
                  <a:ea typeface="方正黄草简体" panose="02010601030101010101" pitchFamily="2" charset="-122"/>
                </a:rPr>
                <a:t>机器人三大定律</a:t>
              </a:r>
            </a:p>
          </p:txBody>
        </p:sp>
        <p:pic>
          <p:nvPicPr>
            <p:cNvPr id="36" name="图片 35">
              <a:extLst>
                <a:ext uri="{FF2B5EF4-FFF2-40B4-BE49-F238E27FC236}">
                  <a16:creationId xmlns:a16="http://schemas.microsoft.com/office/drawing/2014/main" id="{1BC51562-17EB-4785-8C11-7A269DF8435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93918" y="-365445"/>
              <a:ext cx="3761418" cy="3761418"/>
            </a:xfrm>
            <a:prstGeom prst="rect">
              <a:avLst/>
            </a:prstGeom>
          </p:spPr>
        </p:pic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9A137923-1151-4D61-83AD-89C60A9AB61D}"/>
              </a:ext>
            </a:extLst>
          </p:cNvPr>
          <p:cNvGrpSpPr/>
          <p:nvPr/>
        </p:nvGrpSpPr>
        <p:grpSpPr>
          <a:xfrm>
            <a:off x="390525" y="1281113"/>
            <a:ext cx="6625829" cy="1735931"/>
            <a:chOff x="390525" y="1281113"/>
            <a:chExt cx="6625829" cy="1735931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3A73CEF7-213E-4A52-AAB8-E0E63009F2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0525" y="2740819"/>
              <a:ext cx="5730479" cy="276225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39999"/>
              </a:schemeClr>
            </a:solidFill>
            <a:ln>
              <a:noFill/>
            </a:ln>
          </p:spPr>
          <p:txBody>
            <a:bodyPr lIns="68573" tIns="34287" rIns="68573" bIns="34287" anchor="ctr"/>
            <a:lstStyle>
              <a:lvl1pPr eaLnBrk="0" hangingPunct="0">
                <a:lnSpc>
                  <a:spcPct val="90000"/>
                </a:lnSpc>
                <a:spcBef>
                  <a:spcPts val="1000"/>
                </a:spcBef>
                <a:buChar char="•"/>
                <a:defRPr sz="28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itchFamily="34" charset="0"/>
                </a:defRPr>
              </a:lvl1pPr>
              <a:lvl2pPr marL="742950" indent="-28575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4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itchFamily="34" charset="0"/>
                </a:defRPr>
              </a:lvl2pPr>
              <a:lvl3pPr marL="11430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itchFamily="34" charset="0"/>
                </a:defRPr>
              </a:lvl3pPr>
              <a:lvl4pPr marL="16002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itchFamily="34" charset="0"/>
                </a:defRPr>
              </a:lvl4pPr>
              <a:lvl5pPr marL="20574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兰亭黑_GBK" pitchFamily="2" charset="-122"/>
              </a:endParaRPr>
            </a:p>
          </p:txBody>
        </p:sp>
        <p:grpSp>
          <p:nvGrpSpPr>
            <p:cNvPr id="11" name="组合 3">
              <a:extLst>
                <a:ext uri="{FF2B5EF4-FFF2-40B4-BE49-F238E27FC236}">
                  <a16:creationId xmlns:a16="http://schemas.microsoft.com/office/drawing/2014/main" id="{F590D4A7-17E0-4A5C-A17E-1360783D105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281613" y="1281113"/>
              <a:ext cx="1734741" cy="1735931"/>
              <a:chOff x="0" y="0"/>
              <a:chExt cx="1970470" cy="1970470"/>
            </a:xfrm>
          </p:grpSpPr>
          <p:sp>
            <p:nvSpPr>
              <p:cNvPr id="12" name="任意多边形 4">
                <a:extLst>
                  <a:ext uri="{FF2B5EF4-FFF2-40B4-BE49-F238E27FC236}">
                    <a16:creationId xmlns:a16="http://schemas.microsoft.com/office/drawing/2014/main" id="{9420F199-AE21-4028-9645-1A5F962EAF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0"/>
                <a:ext cx="1970470" cy="1523844"/>
              </a:xfrm>
              <a:custGeom>
                <a:avLst/>
                <a:gdLst>
                  <a:gd name="T0" fmla="*/ 985235 w 1970470"/>
                  <a:gd name="T1" fmla="*/ 0 h 1523844"/>
                  <a:gd name="T2" fmla="*/ 1970470 w 1970470"/>
                  <a:gd name="T3" fmla="*/ 985235 h 1523844"/>
                  <a:gd name="T4" fmla="*/ 1851557 w 1970470"/>
                  <a:gd name="T5" fmla="*/ 1454856 h 1523844"/>
                  <a:gd name="T6" fmla="*/ 1809646 w 1970470"/>
                  <a:gd name="T7" fmla="*/ 1523844 h 1523844"/>
                  <a:gd name="T8" fmla="*/ 1380307 w 1970470"/>
                  <a:gd name="T9" fmla="*/ 1523844 h 1523844"/>
                  <a:gd name="T10" fmla="*/ 1458954 w 1970470"/>
                  <a:gd name="T11" fmla="*/ 1458954 h 1523844"/>
                  <a:gd name="T12" fmla="*/ 1655175 w 1970470"/>
                  <a:gd name="T13" fmla="*/ 985235 h 1523844"/>
                  <a:gd name="T14" fmla="*/ 985235 w 1970470"/>
                  <a:gd name="T15" fmla="*/ 315295 h 1523844"/>
                  <a:gd name="T16" fmla="*/ 315295 w 1970470"/>
                  <a:gd name="T17" fmla="*/ 985235 h 1523844"/>
                  <a:gd name="T18" fmla="*/ 511516 w 1970470"/>
                  <a:gd name="T19" fmla="*/ 1458954 h 1523844"/>
                  <a:gd name="T20" fmla="*/ 590163 w 1970470"/>
                  <a:gd name="T21" fmla="*/ 1523844 h 1523844"/>
                  <a:gd name="T22" fmla="*/ 160824 w 1970470"/>
                  <a:gd name="T23" fmla="*/ 1523844 h 1523844"/>
                  <a:gd name="T24" fmla="*/ 118913 w 1970470"/>
                  <a:gd name="T25" fmla="*/ 1454856 h 1523844"/>
                  <a:gd name="T26" fmla="*/ 0 w 1970470"/>
                  <a:gd name="T27" fmla="*/ 985235 h 1523844"/>
                  <a:gd name="T28" fmla="*/ 985235 w 1970470"/>
                  <a:gd name="T29" fmla="*/ 0 h 1523844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1970470"/>
                  <a:gd name="T46" fmla="*/ 0 h 1523844"/>
                  <a:gd name="T47" fmla="*/ 1970470 w 1970470"/>
                  <a:gd name="T48" fmla="*/ 1523844 h 1523844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1970470" h="1523844">
                    <a:moveTo>
                      <a:pt x="985235" y="0"/>
                    </a:moveTo>
                    <a:cubicBezTo>
                      <a:pt x="1529365" y="0"/>
                      <a:pt x="1970470" y="441105"/>
                      <a:pt x="1970470" y="985235"/>
                    </a:cubicBezTo>
                    <a:cubicBezTo>
                      <a:pt x="1970470" y="1155276"/>
                      <a:pt x="1927393" y="1315255"/>
                      <a:pt x="1851557" y="1454856"/>
                    </a:cubicBezTo>
                    <a:lnTo>
                      <a:pt x="1809646" y="1523844"/>
                    </a:lnTo>
                    <a:lnTo>
                      <a:pt x="1380307" y="1523844"/>
                    </a:lnTo>
                    <a:lnTo>
                      <a:pt x="1458954" y="1458954"/>
                    </a:lnTo>
                    <a:cubicBezTo>
                      <a:pt x="1580189" y="1337719"/>
                      <a:pt x="1655175" y="1170234"/>
                      <a:pt x="1655175" y="985235"/>
                    </a:cubicBezTo>
                    <a:cubicBezTo>
                      <a:pt x="1655175" y="615237"/>
                      <a:pt x="1355233" y="315295"/>
                      <a:pt x="985235" y="315295"/>
                    </a:cubicBezTo>
                    <a:cubicBezTo>
                      <a:pt x="615237" y="315295"/>
                      <a:pt x="315295" y="615237"/>
                      <a:pt x="315295" y="985235"/>
                    </a:cubicBezTo>
                    <a:cubicBezTo>
                      <a:pt x="315295" y="1170234"/>
                      <a:pt x="390281" y="1337719"/>
                      <a:pt x="511516" y="1458954"/>
                    </a:cubicBezTo>
                    <a:lnTo>
                      <a:pt x="590163" y="1523844"/>
                    </a:lnTo>
                    <a:lnTo>
                      <a:pt x="160824" y="1523844"/>
                    </a:lnTo>
                    <a:lnTo>
                      <a:pt x="118913" y="1454856"/>
                    </a:lnTo>
                    <a:cubicBezTo>
                      <a:pt x="43077" y="1315255"/>
                      <a:pt x="0" y="1155276"/>
                      <a:pt x="0" y="985235"/>
                    </a:cubicBezTo>
                    <a:cubicBezTo>
                      <a:pt x="0" y="441105"/>
                      <a:pt x="441105" y="0"/>
                      <a:pt x="985235" y="0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42719B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3" name="任意多边形 5">
                <a:extLst>
                  <a:ext uri="{FF2B5EF4-FFF2-40B4-BE49-F238E27FC236}">
                    <a16:creationId xmlns:a16="http://schemas.microsoft.com/office/drawing/2014/main" id="{C0A34E28-D56B-447C-BFF9-D1C07AEBF9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0824" y="1523844"/>
                <a:ext cx="1648822" cy="446626"/>
              </a:xfrm>
              <a:custGeom>
                <a:avLst/>
                <a:gdLst>
                  <a:gd name="T0" fmla="*/ 0 w 1648822"/>
                  <a:gd name="T1" fmla="*/ 0 h 446626"/>
                  <a:gd name="T2" fmla="*/ 429339 w 1648822"/>
                  <a:gd name="T3" fmla="*/ 0 h 446626"/>
                  <a:gd name="T4" fmla="*/ 449841 w 1648822"/>
                  <a:gd name="T5" fmla="*/ 16916 h 446626"/>
                  <a:gd name="T6" fmla="*/ 824411 w 1648822"/>
                  <a:gd name="T7" fmla="*/ 131331 h 446626"/>
                  <a:gd name="T8" fmla="*/ 1198981 w 1648822"/>
                  <a:gd name="T9" fmla="*/ 16916 h 446626"/>
                  <a:gd name="T10" fmla="*/ 1219483 w 1648822"/>
                  <a:gd name="T11" fmla="*/ 0 h 446626"/>
                  <a:gd name="T12" fmla="*/ 1648822 w 1648822"/>
                  <a:gd name="T13" fmla="*/ 0 h 446626"/>
                  <a:gd name="T14" fmla="*/ 1641383 w 1648822"/>
                  <a:gd name="T15" fmla="*/ 12245 h 446626"/>
                  <a:gd name="T16" fmla="*/ 824411 w 1648822"/>
                  <a:gd name="T17" fmla="*/ 446626 h 446626"/>
                  <a:gd name="T18" fmla="*/ 7439 w 1648822"/>
                  <a:gd name="T19" fmla="*/ 12245 h 446626"/>
                  <a:gd name="T20" fmla="*/ 0 w 1648822"/>
                  <a:gd name="T21" fmla="*/ 0 h 44662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1648822"/>
                  <a:gd name="T34" fmla="*/ 0 h 446626"/>
                  <a:gd name="T35" fmla="*/ 1648822 w 1648822"/>
                  <a:gd name="T36" fmla="*/ 446626 h 44662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1648822" h="446626">
                    <a:moveTo>
                      <a:pt x="0" y="0"/>
                    </a:moveTo>
                    <a:lnTo>
                      <a:pt x="429339" y="0"/>
                    </a:lnTo>
                    <a:lnTo>
                      <a:pt x="449841" y="16916"/>
                    </a:lnTo>
                    <a:cubicBezTo>
                      <a:pt x="556764" y="89152"/>
                      <a:pt x="685662" y="131331"/>
                      <a:pt x="824411" y="131331"/>
                    </a:cubicBezTo>
                    <a:cubicBezTo>
                      <a:pt x="963160" y="131331"/>
                      <a:pt x="1092058" y="89152"/>
                      <a:pt x="1198981" y="16916"/>
                    </a:cubicBezTo>
                    <a:lnTo>
                      <a:pt x="1219483" y="0"/>
                    </a:lnTo>
                    <a:lnTo>
                      <a:pt x="1648822" y="0"/>
                    </a:lnTo>
                    <a:lnTo>
                      <a:pt x="1641383" y="12245"/>
                    </a:lnTo>
                    <a:cubicBezTo>
                      <a:pt x="1464329" y="274319"/>
                      <a:pt x="1164492" y="446626"/>
                      <a:pt x="824411" y="446626"/>
                    </a:cubicBezTo>
                    <a:cubicBezTo>
                      <a:pt x="484330" y="446626"/>
                      <a:pt x="184493" y="274319"/>
                      <a:pt x="7439" y="12245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92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42719B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EEE7D45A-ED57-4092-8493-C9646FA6F9E5}"/>
                </a:ext>
              </a:extLst>
            </p:cNvPr>
            <p:cNvGrpSpPr/>
            <p:nvPr/>
          </p:nvGrpSpPr>
          <p:grpSpPr>
            <a:xfrm>
              <a:off x="5547814" y="1530143"/>
              <a:ext cx="1244010" cy="1244013"/>
              <a:chOff x="4481014" y="1320593"/>
              <a:chExt cx="1244010" cy="1244013"/>
            </a:xfrm>
          </p:grpSpPr>
          <p:grpSp>
            <p:nvGrpSpPr>
              <p:cNvPr id="17" name="组合 16">
                <a:extLst>
                  <a:ext uri="{FF2B5EF4-FFF2-40B4-BE49-F238E27FC236}">
                    <a16:creationId xmlns:a16="http://schemas.microsoft.com/office/drawing/2014/main" id="{5C9C0F27-AD4C-4AE7-B06F-DD0002FC86BD}"/>
                  </a:ext>
                </a:extLst>
              </p:cNvPr>
              <p:cNvGrpSpPr/>
              <p:nvPr/>
            </p:nvGrpSpPr>
            <p:grpSpPr>
              <a:xfrm>
                <a:off x="4481014" y="1320593"/>
                <a:ext cx="1244010" cy="1244013"/>
                <a:chOff x="304800" y="673100"/>
                <a:chExt cx="4000500" cy="4000500"/>
              </a:xfrm>
              <a:effectLst>
                <a:outerShdw blurRad="444500" dist="254000" dir="8100000" algn="tr" rotWithShape="0">
                  <a:prstClr val="black">
                    <a:alpha val="50000"/>
                  </a:prstClr>
                </a:outerShdw>
              </a:effectLst>
            </p:grpSpPr>
            <p:sp>
              <p:nvSpPr>
                <p:cNvPr id="19" name="同心圆 30">
                  <a:extLst>
                    <a:ext uri="{FF2B5EF4-FFF2-40B4-BE49-F238E27FC236}">
                      <a16:creationId xmlns:a16="http://schemas.microsoft.com/office/drawing/2014/main" id="{70B9736E-6D4F-4398-8774-58BC5A06D6E1}"/>
                    </a:ext>
                  </a:extLst>
                </p:cNvPr>
                <p:cNvSpPr/>
                <p:nvPr/>
              </p:nvSpPr>
              <p:spPr>
                <a:xfrm>
                  <a:off x="304800" y="673100"/>
                  <a:ext cx="4000500" cy="4000500"/>
                </a:xfrm>
                <a:prstGeom prst="donut">
                  <a:avLst>
                    <a:gd name="adj" fmla="val 4879"/>
                  </a:avLst>
                </a:prstGeom>
                <a:gradFill>
                  <a:gsLst>
                    <a:gs pos="0">
                      <a:schemeClr val="bg1"/>
                    </a:gs>
                    <a:gs pos="5500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81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srgbClr val="D25B6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0" name="椭圆 19">
                  <a:extLst>
                    <a:ext uri="{FF2B5EF4-FFF2-40B4-BE49-F238E27FC236}">
                      <a16:creationId xmlns:a16="http://schemas.microsoft.com/office/drawing/2014/main" id="{0E74AEC6-940F-442E-A3AB-C3A14C8662B9}"/>
                    </a:ext>
                  </a:extLst>
                </p:cNvPr>
                <p:cNvSpPr/>
                <p:nvPr/>
              </p:nvSpPr>
              <p:spPr>
                <a:xfrm>
                  <a:off x="392108" y="760412"/>
                  <a:ext cx="3825874" cy="3825874"/>
                </a:xfrm>
                <a:prstGeom prst="ellipse">
                  <a:avLst/>
                </a:prstGeom>
                <a:gradFill>
                  <a:gsLst>
                    <a:gs pos="0">
                      <a:schemeClr val="bg1"/>
                    </a:gs>
                    <a:gs pos="5100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189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srgbClr val="D25B6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18" name="文本框 3">
                <a:extLst>
                  <a:ext uri="{FF2B5EF4-FFF2-40B4-BE49-F238E27FC236}">
                    <a16:creationId xmlns:a16="http://schemas.microsoft.com/office/drawing/2014/main" id="{209298EE-ABBE-4404-A080-3F7DAB7130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32411" y="1497806"/>
                <a:ext cx="741214" cy="62324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68573" tIns="34287" rIns="68573" bIns="34287">
                <a:spAutoFit/>
              </a:bodyPr>
              <a:lstStyle>
                <a:lvl1pPr eaLnBrk="0" hangingPunct="0"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方正兰亭黑_GBK" pitchFamily="2" charset="-122"/>
                    <a:ea typeface="方正兰亭黑_GBK" pitchFamily="2" charset="-122"/>
                    <a:sym typeface="Calibri" pitchFamily="34" charset="0"/>
                  </a:defRPr>
                </a:lvl1pPr>
                <a:lvl2pPr marL="742950" indent="-285750" eaLnBrk="0" hangingPunct="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方正兰亭黑_GBK" pitchFamily="2" charset="-122"/>
                    <a:ea typeface="方正兰亭黑_GBK" pitchFamily="2" charset="-122"/>
                    <a:sym typeface="Calibri" pitchFamily="34" charset="0"/>
                  </a:defRPr>
                </a:lvl2pPr>
                <a:lvl3pPr marL="1143000" indent="-228600" eaLnBrk="0" hangingPunct="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方正兰亭黑_GBK" pitchFamily="2" charset="-122"/>
                    <a:ea typeface="方正兰亭黑_GBK" pitchFamily="2" charset="-122"/>
                    <a:sym typeface="Calibri" pitchFamily="34" charset="0"/>
                  </a:defRPr>
                </a:lvl3pPr>
                <a:lvl4pPr marL="1600200" indent="-228600" eaLnBrk="0" hangingPunct="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方正兰亭黑_GBK" pitchFamily="2" charset="-122"/>
                    <a:ea typeface="方正兰亭黑_GBK" pitchFamily="2" charset="-122"/>
                    <a:sym typeface="Calibri" pitchFamily="34" charset="0"/>
                  </a:defRPr>
                </a:lvl4pPr>
                <a:lvl5pPr marL="2057400" indent="-228600" eaLnBrk="0" hangingPunct="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方正兰亭黑_GBK" pitchFamily="2" charset="-122"/>
                    <a:ea typeface="方正兰亭黑_GBK" pitchFamily="2" charset="-122"/>
                    <a:sym typeface="Calibri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itchFamily="2" charset="-122"/>
                    <a:ea typeface="方正兰亭黑_GBK" pitchFamily="2" charset="-122"/>
                    <a:sym typeface="Calibri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itchFamily="2" charset="-122"/>
                    <a:ea typeface="方正兰亭黑_GBK" pitchFamily="2" charset="-122"/>
                    <a:sym typeface="Calibri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itchFamily="2" charset="-122"/>
                    <a:ea typeface="方正兰亭黑_GBK" pitchFamily="2" charset="-122"/>
                    <a:sym typeface="Calibri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itchFamily="2" charset="-122"/>
                    <a:ea typeface="方正兰亭黑_GBK" pitchFamily="2" charset="-122"/>
                    <a:sym typeface="Calibri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 typeface="Arial" pitchFamily="34" charset="0"/>
                  <a:buNone/>
                </a:pPr>
                <a:r>
                  <a:rPr lang="en-US" altLang="zh-CN" sz="4000" dirty="0">
                    <a:solidFill>
                      <a:srgbClr val="D25B6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方正兰亭黑_GBK" pitchFamily="2" charset="-122"/>
                  </a:rPr>
                  <a:t>01</a:t>
                </a:r>
                <a:endParaRPr lang="zh-CN" altLang="en-US" sz="4500" dirty="0">
                  <a:solidFill>
                    <a:srgbClr val="D25B6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方正兰亭黑_GBK" pitchFamily="2" charset="-122"/>
                </a:endParaRPr>
              </a:p>
            </p:txBody>
          </p:sp>
        </p:grpSp>
        <p:sp>
          <p:nvSpPr>
            <p:cNvPr id="31" name="TextBox 59">
              <a:extLst>
                <a:ext uri="{FF2B5EF4-FFF2-40B4-BE49-F238E27FC236}">
                  <a16:creationId xmlns:a16="http://schemas.microsoft.com/office/drawing/2014/main" id="{814D3065-9DE4-45F1-A56E-F0071139D56A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630428" y="1859424"/>
              <a:ext cx="4505237" cy="6847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wrap="square" lIns="68573" tIns="34287" rIns="68573" bIns="34287">
              <a:spAutoFit/>
            </a:bodyPr>
            <a:lstStyle>
              <a:lvl1pPr eaLnBrk="0" hangingPunct="0">
                <a:lnSpc>
                  <a:spcPct val="90000"/>
                </a:lnSpc>
                <a:spcBef>
                  <a:spcPts val="1000"/>
                </a:spcBef>
                <a:buChar char="•"/>
                <a:defRPr sz="28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itchFamily="34" charset="0"/>
                </a:defRPr>
              </a:lvl1pPr>
              <a:lvl2pPr marL="742950" indent="-28575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4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itchFamily="34" charset="0"/>
                </a:defRPr>
              </a:lvl2pPr>
              <a:lvl3pPr marL="11430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itchFamily="34" charset="0"/>
                </a:defRPr>
              </a:lvl3pPr>
              <a:lvl4pPr marL="16002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itchFamily="34" charset="0"/>
                </a:defRPr>
              </a:lvl4pPr>
              <a:lvl5pPr marL="20574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Font typeface="Arial" pitchFamily="34" charset="0"/>
                <a:buNone/>
              </a:pPr>
              <a:r>
                <a:rPr lang="zh-CN" altLang="en-US" sz="2000" dirty="0">
                  <a:solidFill>
                    <a:schemeClr val="bg1">
                      <a:lumMod val="50000"/>
                    </a:schemeClr>
                  </a:solidFill>
                  <a:latin typeface="华文行楷" panose="02010800040101010101" pitchFamily="2" charset="-122"/>
                  <a:ea typeface="华文行楷" panose="02010800040101010101" pitchFamily="2" charset="-122"/>
                  <a:sym typeface="方正兰亭黑_GBK" pitchFamily="2" charset="-122"/>
                </a:rPr>
                <a:t>第一定律</a:t>
              </a:r>
              <a:r>
                <a:rPr lang="en-US" altLang="zh-CN" sz="2000" dirty="0">
                  <a:solidFill>
                    <a:schemeClr val="bg1">
                      <a:lumMod val="50000"/>
                    </a:schemeClr>
                  </a:solidFill>
                  <a:latin typeface="华文行楷" panose="02010800040101010101" pitchFamily="2" charset="-122"/>
                  <a:ea typeface="华文行楷" panose="02010800040101010101" pitchFamily="2" charset="-122"/>
                  <a:sym typeface="方正兰亭黑_GBK" pitchFamily="2" charset="-122"/>
                </a:rPr>
                <a:t>:</a:t>
              </a:r>
              <a:r>
                <a:rPr lang="zh-CN" altLang="en-US" sz="2000" dirty="0">
                  <a:solidFill>
                    <a:schemeClr val="bg1">
                      <a:lumMod val="50000"/>
                    </a:schemeClr>
                  </a:solidFill>
                  <a:latin typeface="华文行楷" panose="02010800040101010101" pitchFamily="2" charset="-122"/>
                  <a:ea typeface="华文行楷" panose="02010800040101010101" pitchFamily="2" charset="-122"/>
                  <a:sym typeface="方正兰亭黑_GBK" pitchFamily="2" charset="-122"/>
                </a:rPr>
                <a:t>机器人不得伤害人类个体或者目睹人类个体将受危险而袖手旁观</a:t>
              </a:r>
              <a:endParaRPr lang="en-US" altLang="zh-CN" sz="2000" dirty="0">
                <a:solidFill>
                  <a:schemeClr val="bg1">
                    <a:lumMod val="50000"/>
                  </a:schemeClr>
                </a:solidFill>
                <a:latin typeface="华文行楷" panose="02010800040101010101" pitchFamily="2" charset="-122"/>
                <a:ea typeface="华文行楷" panose="02010800040101010101" pitchFamily="2" charset="-122"/>
                <a:sym typeface="方正兰亭黑_GBK" pitchFamily="2" charset="-122"/>
              </a:endParaRPr>
            </a:p>
          </p:txBody>
        </p:sp>
      </p:grp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6234B24B-9DA2-4E2B-9689-5C013B5DCE2F}"/>
              </a:ext>
            </a:extLst>
          </p:cNvPr>
          <p:cNvGrpSpPr/>
          <p:nvPr/>
        </p:nvGrpSpPr>
        <p:grpSpPr>
          <a:xfrm>
            <a:off x="5480309" y="3578307"/>
            <a:ext cx="6363893" cy="1734742"/>
            <a:chOff x="5480309" y="3578307"/>
            <a:chExt cx="6363893" cy="1734742"/>
          </a:xfrm>
        </p:grpSpPr>
        <p:sp>
          <p:nvSpPr>
            <p:cNvPr id="6" name="矩形 11">
              <a:extLst>
                <a:ext uri="{FF2B5EF4-FFF2-40B4-BE49-F238E27FC236}">
                  <a16:creationId xmlns:a16="http://schemas.microsoft.com/office/drawing/2014/main" id="{99CEFD93-7EFC-4024-BF71-D28CD6E7F3C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299457" y="3578307"/>
              <a:ext cx="5519739" cy="277415"/>
            </a:xfrm>
            <a:prstGeom prst="rect">
              <a:avLst/>
            </a:prstGeom>
            <a:solidFill>
              <a:schemeClr val="accent3">
                <a:lumMod val="40000"/>
                <a:lumOff val="60000"/>
                <a:alpha val="39999"/>
              </a:schemeClr>
            </a:solidFill>
            <a:ln>
              <a:noFill/>
            </a:ln>
          </p:spPr>
          <p:txBody>
            <a:bodyPr lIns="68573" tIns="34287" rIns="68573" bIns="34287" anchor="ctr"/>
            <a:lstStyle>
              <a:lvl1pPr eaLnBrk="0" hangingPunct="0">
                <a:lnSpc>
                  <a:spcPct val="90000"/>
                </a:lnSpc>
                <a:spcBef>
                  <a:spcPts val="1000"/>
                </a:spcBef>
                <a:buChar char="•"/>
                <a:defRPr sz="28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itchFamily="34" charset="0"/>
                </a:defRPr>
              </a:lvl1pPr>
              <a:lvl2pPr marL="742950" indent="-28575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4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itchFamily="34" charset="0"/>
                </a:defRPr>
              </a:lvl2pPr>
              <a:lvl3pPr marL="11430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itchFamily="34" charset="0"/>
                </a:defRPr>
              </a:lvl3pPr>
              <a:lvl4pPr marL="16002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itchFamily="34" charset="0"/>
                </a:defRPr>
              </a:lvl4pPr>
              <a:lvl5pPr marL="20574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兰亭黑_GBK" pitchFamily="2" charset="-122"/>
              </a:endParaRPr>
            </a:p>
          </p:txBody>
        </p:sp>
        <p:grpSp>
          <p:nvGrpSpPr>
            <p:cNvPr id="7" name="组合 13">
              <a:extLst>
                <a:ext uri="{FF2B5EF4-FFF2-40B4-BE49-F238E27FC236}">
                  <a16:creationId xmlns:a16="http://schemas.microsoft.com/office/drawing/2014/main" id="{41EC167A-1619-4BB3-A670-DCD34E716E2B}"/>
                </a:ext>
              </a:extLst>
            </p:cNvPr>
            <p:cNvGrpSpPr>
              <a:grpSpLocks/>
            </p:cNvGrpSpPr>
            <p:nvPr/>
          </p:nvGrpSpPr>
          <p:grpSpPr bwMode="auto">
            <a:xfrm flipV="1">
              <a:off x="5480309" y="3578309"/>
              <a:ext cx="1734741" cy="1734740"/>
              <a:chOff x="0" y="0"/>
              <a:chExt cx="1970470" cy="1970470"/>
            </a:xfrm>
          </p:grpSpPr>
          <p:sp>
            <p:nvSpPr>
              <p:cNvPr id="8" name="任意多边形 14">
                <a:extLst>
                  <a:ext uri="{FF2B5EF4-FFF2-40B4-BE49-F238E27FC236}">
                    <a16:creationId xmlns:a16="http://schemas.microsoft.com/office/drawing/2014/main" id="{8599624F-51ED-4537-A738-FF419747CD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0"/>
                <a:ext cx="1970470" cy="1523844"/>
              </a:xfrm>
              <a:custGeom>
                <a:avLst/>
                <a:gdLst>
                  <a:gd name="T0" fmla="*/ 985235 w 1970470"/>
                  <a:gd name="T1" fmla="*/ 0 h 1523844"/>
                  <a:gd name="T2" fmla="*/ 1970470 w 1970470"/>
                  <a:gd name="T3" fmla="*/ 985235 h 1523844"/>
                  <a:gd name="T4" fmla="*/ 1851557 w 1970470"/>
                  <a:gd name="T5" fmla="*/ 1454856 h 1523844"/>
                  <a:gd name="T6" fmla="*/ 1809646 w 1970470"/>
                  <a:gd name="T7" fmla="*/ 1523844 h 1523844"/>
                  <a:gd name="T8" fmla="*/ 1380307 w 1970470"/>
                  <a:gd name="T9" fmla="*/ 1523844 h 1523844"/>
                  <a:gd name="T10" fmla="*/ 1458954 w 1970470"/>
                  <a:gd name="T11" fmla="*/ 1458954 h 1523844"/>
                  <a:gd name="T12" fmla="*/ 1655175 w 1970470"/>
                  <a:gd name="T13" fmla="*/ 985235 h 1523844"/>
                  <a:gd name="T14" fmla="*/ 985235 w 1970470"/>
                  <a:gd name="T15" fmla="*/ 315295 h 1523844"/>
                  <a:gd name="T16" fmla="*/ 315295 w 1970470"/>
                  <a:gd name="T17" fmla="*/ 985235 h 1523844"/>
                  <a:gd name="T18" fmla="*/ 511516 w 1970470"/>
                  <a:gd name="T19" fmla="*/ 1458954 h 1523844"/>
                  <a:gd name="T20" fmla="*/ 590163 w 1970470"/>
                  <a:gd name="T21" fmla="*/ 1523844 h 1523844"/>
                  <a:gd name="T22" fmla="*/ 160824 w 1970470"/>
                  <a:gd name="T23" fmla="*/ 1523844 h 1523844"/>
                  <a:gd name="T24" fmla="*/ 118913 w 1970470"/>
                  <a:gd name="T25" fmla="*/ 1454856 h 1523844"/>
                  <a:gd name="T26" fmla="*/ 0 w 1970470"/>
                  <a:gd name="T27" fmla="*/ 985235 h 1523844"/>
                  <a:gd name="T28" fmla="*/ 985235 w 1970470"/>
                  <a:gd name="T29" fmla="*/ 0 h 1523844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1970470"/>
                  <a:gd name="T46" fmla="*/ 0 h 1523844"/>
                  <a:gd name="T47" fmla="*/ 1970470 w 1970470"/>
                  <a:gd name="T48" fmla="*/ 1523844 h 1523844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1970470" h="1523844">
                    <a:moveTo>
                      <a:pt x="985235" y="0"/>
                    </a:moveTo>
                    <a:cubicBezTo>
                      <a:pt x="1529365" y="0"/>
                      <a:pt x="1970470" y="441105"/>
                      <a:pt x="1970470" y="985235"/>
                    </a:cubicBezTo>
                    <a:cubicBezTo>
                      <a:pt x="1970470" y="1155276"/>
                      <a:pt x="1927393" y="1315255"/>
                      <a:pt x="1851557" y="1454856"/>
                    </a:cubicBezTo>
                    <a:lnTo>
                      <a:pt x="1809646" y="1523844"/>
                    </a:lnTo>
                    <a:lnTo>
                      <a:pt x="1380307" y="1523844"/>
                    </a:lnTo>
                    <a:lnTo>
                      <a:pt x="1458954" y="1458954"/>
                    </a:lnTo>
                    <a:cubicBezTo>
                      <a:pt x="1580189" y="1337719"/>
                      <a:pt x="1655175" y="1170234"/>
                      <a:pt x="1655175" y="985235"/>
                    </a:cubicBezTo>
                    <a:cubicBezTo>
                      <a:pt x="1655175" y="615237"/>
                      <a:pt x="1355233" y="315295"/>
                      <a:pt x="985235" y="315295"/>
                    </a:cubicBezTo>
                    <a:cubicBezTo>
                      <a:pt x="615237" y="315295"/>
                      <a:pt x="315295" y="615237"/>
                      <a:pt x="315295" y="985235"/>
                    </a:cubicBezTo>
                    <a:cubicBezTo>
                      <a:pt x="315295" y="1170234"/>
                      <a:pt x="390281" y="1337719"/>
                      <a:pt x="511516" y="1458954"/>
                    </a:cubicBezTo>
                    <a:lnTo>
                      <a:pt x="590163" y="1523844"/>
                    </a:lnTo>
                    <a:lnTo>
                      <a:pt x="160824" y="1523844"/>
                    </a:lnTo>
                    <a:lnTo>
                      <a:pt x="118913" y="1454856"/>
                    </a:lnTo>
                    <a:cubicBezTo>
                      <a:pt x="43077" y="1315255"/>
                      <a:pt x="0" y="1155276"/>
                      <a:pt x="0" y="985235"/>
                    </a:cubicBezTo>
                    <a:cubicBezTo>
                      <a:pt x="0" y="441105"/>
                      <a:pt x="441105" y="0"/>
                      <a:pt x="985235" y="0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42719B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" name="任意多边形 15">
                <a:extLst>
                  <a:ext uri="{FF2B5EF4-FFF2-40B4-BE49-F238E27FC236}">
                    <a16:creationId xmlns:a16="http://schemas.microsoft.com/office/drawing/2014/main" id="{09B5A633-FCA9-46D8-B1C9-629639E80E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0824" y="1523844"/>
                <a:ext cx="1648822" cy="446626"/>
              </a:xfrm>
              <a:custGeom>
                <a:avLst/>
                <a:gdLst>
                  <a:gd name="T0" fmla="*/ 0 w 1648822"/>
                  <a:gd name="T1" fmla="*/ 0 h 446626"/>
                  <a:gd name="T2" fmla="*/ 429339 w 1648822"/>
                  <a:gd name="T3" fmla="*/ 0 h 446626"/>
                  <a:gd name="T4" fmla="*/ 449841 w 1648822"/>
                  <a:gd name="T5" fmla="*/ 16916 h 446626"/>
                  <a:gd name="T6" fmla="*/ 824411 w 1648822"/>
                  <a:gd name="T7" fmla="*/ 131331 h 446626"/>
                  <a:gd name="T8" fmla="*/ 1198981 w 1648822"/>
                  <a:gd name="T9" fmla="*/ 16916 h 446626"/>
                  <a:gd name="T10" fmla="*/ 1219483 w 1648822"/>
                  <a:gd name="T11" fmla="*/ 0 h 446626"/>
                  <a:gd name="T12" fmla="*/ 1648822 w 1648822"/>
                  <a:gd name="T13" fmla="*/ 0 h 446626"/>
                  <a:gd name="T14" fmla="*/ 1641383 w 1648822"/>
                  <a:gd name="T15" fmla="*/ 12245 h 446626"/>
                  <a:gd name="T16" fmla="*/ 824411 w 1648822"/>
                  <a:gd name="T17" fmla="*/ 446626 h 446626"/>
                  <a:gd name="T18" fmla="*/ 7439 w 1648822"/>
                  <a:gd name="T19" fmla="*/ 12245 h 446626"/>
                  <a:gd name="T20" fmla="*/ 0 w 1648822"/>
                  <a:gd name="T21" fmla="*/ 0 h 44662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1648822"/>
                  <a:gd name="T34" fmla="*/ 0 h 446626"/>
                  <a:gd name="T35" fmla="*/ 1648822 w 1648822"/>
                  <a:gd name="T36" fmla="*/ 446626 h 44662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1648822" h="446626">
                    <a:moveTo>
                      <a:pt x="0" y="0"/>
                    </a:moveTo>
                    <a:lnTo>
                      <a:pt x="429339" y="0"/>
                    </a:lnTo>
                    <a:lnTo>
                      <a:pt x="449841" y="16916"/>
                    </a:lnTo>
                    <a:cubicBezTo>
                      <a:pt x="556764" y="89152"/>
                      <a:pt x="685662" y="131331"/>
                      <a:pt x="824411" y="131331"/>
                    </a:cubicBezTo>
                    <a:cubicBezTo>
                      <a:pt x="963160" y="131331"/>
                      <a:pt x="1092058" y="89152"/>
                      <a:pt x="1198981" y="16916"/>
                    </a:cubicBezTo>
                    <a:lnTo>
                      <a:pt x="1219483" y="0"/>
                    </a:lnTo>
                    <a:lnTo>
                      <a:pt x="1648822" y="0"/>
                    </a:lnTo>
                    <a:lnTo>
                      <a:pt x="1641383" y="12245"/>
                    </a:lnTo>
                    <a:cubicBezTo>
                      <a:pt x="1464329" y="274319"/>
                      <a:pt x="1164492" y="446626"/>
                      <a:pt x="824411" y="446626"/>
                    </a:cubicBezTo>
                    <a:cubicBezTo>
                      <a:pt x="484330" y="446626"/>
                      <a:pt x="184493" y="274319"/>
                      <a:pt x="7439" y="12245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DAE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42719B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B7B0E179-F156-4002-9049-A13EF13216BA}"/>
                </a:ext>
              </a:extLst>
            </p:cNvPr>
            <p:cNvGrpSpPr/>
            <p:nvPr/>
          </p:nvGrpSpPr>
          <p:grpSpPr>
            <a:xfrm>
              <a:off x="5756154" y="3814242"/>
              <a:ext cx="1244010" cy="1244013"/>
              <a:chOff x="4700208" y="3294650"/>
              <a:chExt cx="1244010" cy="1244013"/>
            </a:xfrm>
          </p:grpSpPr>
          <p:grpSp>
            <p:nvGrpSpPr>
              <p:cNvPr id="27" name="组合 26">
                <a:extLst>
                  <a:ext uri="{FF2B5EF4-FFF2-40B4-BE49-F238E27FC236}">
                    <a16:creationId xmlns:a16="http://schemas.microsoft.com/office/drawing/2014/main" id="{51DB7CF9-4182-4D8F-992D-692B1820E2A7}"/>
                  </a:ext>
                </a:extLst>
              </p:cNvPr>
              <p:cNvGrpSpPr/>
              <p:nvPr/>
            </p:nvGrpSpPr>
            <p:grpSpPr>
              <a:xfrm>
                <a:off x="4700208" y="3294650"/>
                <a:ext cx="1244010" cy="1244013"/>
                <a:chOff x="304800" y="673100"/>
                <a:chExt cx="4000500" cy="4000500"/>
              </a:xfrm>
              <a:effectLst>
                <a:outerShdw blurRad="444500" dist="254000" dir="8100000" algn="tr" rotWithShape="0">
                  <a:prstClr val="black">
                    <a:alpha val="50000"/>
                  </a:prstClr>
                </a:outerShdw>
              </a:effectLst>
            </p:grpSpPr>
            <p:sp>
              <p:nvSpPr>
                <p:cNvPr id="29" name="同心圆 37">
                  <a:extLst>
                    <a:ext uri="{FF2B5EF4-FFF2-40B4-BE49-F238E27FC236}">
                      <a16:creationId xmlns:a16="http://schemas.microsoft.com/office/drawing/2014/main" id="{DF5E4D6B-A8FE-4BCE-A2BC-48A5414AEF36}"/>
                    </a:ext>
                  </a:extLst>
                </p:cNvPr>
                <p:cNvSpPr/>
                <p:nvPr/>
              </p:nvSpPr>
              <p:spPr>
                <a:xfrm>
                  <a:off x="304800" y="673100"/>
                  <a:ext cx="4000500" cy="4000500"/>
                </a:xfrm>
                <a:prstGeom prst="donut">
                  <a:avLst>
                    <a:gd name="adj" fmla="val 4879"/>
                  </a:avLst>
                </a:prstGeom>
                <a:gradFill>
                  <a:gsLst>
                    <a:gs pos="0">
                      <a:schemeClr val="bg1"/>
                    </a:gs>
                    <a:gs pos="5500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81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0" name="椭圆 29">
                  <a:extLst>
                    <a:ext uri="{FF2B5EF4-FFF2-40B4-BE49-F238E27FC236}">
                      <a16:creationId xmlns:a16="http://schemas.microsoft.com/office/drawing/2014/main" id="{9E853B9D-F7D5-4702-990E-DECF07DF16BA}"/>
                    </a:ext>
                  </a:extLst>
                </p:cNvPr>
                <p:cNvSpPr/>
                <p:nvPr/>
              </p:nvSpPr>
              <p:spPr>
                <a:xfrm>
                  <a:off x="392108" y="760412"/>
                  <a:ext cx="3825874" cy="3825874"/>
                </a:xfrm>
                <a:prstGeom prst="ellipse">
                  <a:avLst/>
                </a:prstGeom>
                <a:gradFill>
                  <a:gsLst>
                    <a:gs pos="0">
                      <a:schemeClr val="bg1"/>
                    </a:gs>
                    <a:gs pos="5100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189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28" name="文本框 24">
                <a:extLst>
                  <a:ext uri="{FF2B5EF4-FFF2-40B4-BE49-F238E27FC236}">
                    <a16:creationId xmlns:a16="http://schemas.microsoft.com/office/drawing/2014/main" id="{A0083572-982D-479D-B91E-953EC6E4DD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25012" y="3483769"/>
                <a:ext cx="798923" cy="67864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68573" tIns="34287" rIns="68573" bIns="34287">
                <a:spAutoFit/>
              </a:bodyPr>
              <a:lstStyle>
                <a:lvl1pPr eaLnBrk="0" hangingPunct="0"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方正兰亭黑_GBK" pitchFamily="2" charset="-122"/>
                    <a:ea typeface="方正兰亭黑_GBK" pitchFamily="2" charset="-122"/>
                    <a:sym typeface="Calibri" pitchFamily="34" charset="0"/>
                  </a:defRPr>
                </a:lvl1pPr>
                <a:lvl2pPr marL="742950" indent="-285750" eaLnBrk="0" hangingPunct="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方正兰亭黑_GBK" pitchFamily="2" charset="-122"/>
                    <a:ea typeface="方正兰亭黑_GBK" pitchFamily="2" charset="-122"/>
                    <a:sym typeface="Calibri" pitchFamily="34" charset="0"/>
                  </a:defRPr>
                </a:lvl2pPr>
                <a:lvl3pPr marL="1143000" indent="-228600" eaLnBrk="0" hangingPunct="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方正兰亭黑_GBK" pitchFamily="2" charset="-122"/>
                    <a:ea typeface="方正兰亭黑_GBK" pitchFamily="2" charset="-122"/>
                    <a:sym typeface="Calibri" pitchFamily="34" charset="0"/>
                  </a:defRPr>
                </a:lvl3pPr>
                <a:lvl4pPr marL="1600200" indent="-228600" eaLnBrk="0" hangingPunct="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方正兰亭黑_GBK" pitchFamily="2" charset="-122"/>
                    <a:ea typeface="方正兰亭黑_GBK" pitchFamily="2" charset="-122"/>
                    <a:sym typeface="Calibri" pitchFamily="34" charset="0"/>
                  </a:defRPr>
                </a:lvl4pPr>
                <a:lvl5pPr marL="2057400" indent="-228600" eaLnBrk="0" hangingPunct="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方正兰亭黑_GBK" pitchFamily="2" charset="-122"/>
                    <a:ea typeface="方正兰亭黑_GBK" pitchFamily="2" charset="-122"/>
                    <a:sym typeface="Calibri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itchFamily="2" charset="-122"/>
                    <a:ea typeface="方正兰亭黑_GBK" pitchFamily="2" charset="-122"/>
                    <a:sym typeface="Calibri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itchFamily="2" charset="-122"/>
                    <a:ea typeface="方正兰亭黑_GBK" pitchFamily="2" charset="-122"/>
                    <a:sym typeface="Calibri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itchFamily="2" charset="-122"/>
                    <a:ea typeface="方正兰亭黑_GBK" pitchFamily="2" charset="-122"/>
                    <a:sym typeface="Calibri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itchFamily="2" charset="-122"/>
                    <a:ea typeface="方正兰亭黑_GBK" pitchFamily="2" charset="-122"/>
                    <a:sym typeface="Calibri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 typeface="Arial" pitchFamily="34" charset="0"/>
                  <a:buNone/>
                </a:pPr>
                <a:r>
                  <a:rPr lang="en-US" altLang="zh-CN" sz="4400" dirty="0">
                    <a:solidFill>
                      <a:srgbClr val="9EDAE4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方正兰亭黑_GBK" pitchFamily="2" charset="-122"/>
                  </a:rPr>
                  <a:t>03</a:t>
                </a:r>
                <a:endParaRPr lang="zh-CN" altLang="en-US" sz="4400" dirty="0">
                  <a:solidFill>
                    <a:srgbClr val="9EDAE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方正兰亭黑_GBK" pitchFamily="2" charset="-122"/>
                </a:endParaRPr>
              </a:p>
            </p:txBody>
          </p:sp>
        </p:grpSp>
        <p:sp>
          <p:nvSpPr>
            <p:cNvPr id="32" name="TextBox 59">
              <a:extLst>
                <a:ext uri="{FF2B5EF4-FFF2-40B4-BE49-F238E27FC236}">
                  <a16:creationId xmlns:a16="http://schemas.microsoft.com/office/drawing/2014/main" id="{1BB7D7C8-0C52-4589-9D7A-ADBC27A8B33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7312681" y="4219569"/>
              <a:ext cx="4531521" cy="6847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wrap="square" lIns="68573" tIns="34287" rIns="68573" bIns="34287">
              <a:spAutoFit/>
            </a:bodyPr>
            <a:lstStyle>
              <a:lvl1pPr eaLnBrk="0" hangingPunct="0">
                <a:lnSpc>
                  <a:spcPct val="90000"/>
                </a:lnSpc>
                <a:spcBef>
                  <a:spcPts val="1000"/>
                </a:spcBef>
                <a:buChar char="•"/>
                <a:defRPr sz="28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itchFamily="34" charset="0"/>
                </a:defRPr>
              </a:lvl1pPr>
              <a:lvl2pPr marL="742950" indent="-28575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4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itchFamily="34" charset="0"/>
                </a:defRPr>
              </a:lvl2pPr>
              <a:lvl3pPr marL="11430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itchFamily="34" charset="0"/>
                </a:defRPr>
              </a:lvl3pPr>
              <a:lvl4pPr marL="16002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itchFamily="34" charset="0"/>
                </a:defRPr>
              </a:lvl4pPr>
              <a:lvl5pPr marL="20574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Font typeface="Arial" pitchFamily="34" charset="0"/>
                <a:buNone/>
              </a:pPr>
              <a:r>
                <a:rPr lang="zh-CN" altLang="en-US" sz="2000" dirty="0">
                  <a:solidFill>
                    <a:schemeClr val="bg1">
                      <a:lumMod val="50000"/>
                    </a:schemeClr>
                  </a:solidFill>
                  <a:latin typeface="华文行楷" panose="02010800040101010101" pitchFamily="2" charset="-122"/>
                  <a:ea typeface="华文行楷" panose="02010800040101010101" pitchFamily="2" charset="-122"/>
                  <a:sym typeface="方正兰亭黑_GBK" pitchFamily="2" charset="-122"/>
                </a:rPr>
                <a:t>第三定律</a:t>
              </a:r>
              <a:r>
                <a:rPr lang="en-US" altLang="zh-CN" sz="2000" dirty="0">
                  <a:solidFill>
                    <a:schemeClr val="bg1">
                      <a:lumMod val="50000"/>
                    </a:schemeClr>
                  </a:solidFill>
                  <a:latin typeface="华文行楷" panose="02010800040101010101" pitchFamily="2" charset="-122"/>
                  <a:ea typeface="华文行楷" panose="02010800040101010101" pitchFamily="2" charset="-122"/>
                  <a:sym typeface="方正兰亭黑_GBK" pitchFamily="2" charset="-122"/>
                </a:rPr>
                <a:t>:</a:t>
              </a:r>
              <a:r>
                <a:rPr lang="zh-CN" altLang="en-US" sz="2000" dirty="0">
                  <a:solidFill>
                    <a:schemeClr val="bg1">
                      <a:lumMod val="50000"/>
                    </a:schemeClr>
                  </a:solidFill>
                  <a:latin typeface="华文行楷" panose="02010800040101010101" pitchFamily="2" charset="-122"/>
                  <a:ea typeface="华文行楷" panose="02010800040101010101" pitchFamily="2" charset="-122"/>
                  <a:sym typeface="方正兰亭黑_GBK" pitchFamily="2" charset="-122"/>
                </a:rPr>
                <a:t>机器人在不违反第一、第二定律的情况下要尽可能保护自己的生存</a:t>
              </a:r>
              <a:endParaRPr lang="en-US" altLang="zh-CN" sz="2000" dirty="0">
                <a:solidFill>
                  <a:schemeClr val="bg1">
                    <a:lumMod val="50000"/>
                  </a:schemeClr>
                </a:solidFill>
                <a:latin typeface="华文行楷" panose="02010800040101010101" pitchFamily="2" charset="-122"/>
                <a:ea typeface="华文行楷" panose="02010800040101010101" pitchFamily="2" charset="-122"/>
                <a:sym typeface="方正兰亭黑_GBK" pitchFamily="2" charset="-122"/>
              </a:endParaRPr>
            </a:p>
          </p:txBody>
        </p:sp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F5046353-8892-4812-A531-A208DA076773}"/>
              </a:ext>
            </a:extLst>
          </p:cNvPr>
          <p:cNvGrpSpPr/>
          <p:nvPr/>
        </p:nvGrpSpPr>
        <p:grpSpPr>
          <a:xfrm>
            <a:off x="372804" y="4609505"/>
            <a:ext cx="5003007" cy="1734741"/>
            <a:chOff x="372804" y="4609505"/>
            <a:chExt cx="5003007" cy="1734741"/>
          </a:xfrm>
        </p:grpSpPr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9A079C42-38FF-4BCB-9C9D-3FA754972323}"/>
                </a:ext>
              </a:extLst>
            </p:cNvPr>
            <p:cNvGrpSpPr/>
            <p:nvPr/>
          </p:nvGrpSpPr>
          <p:grpSpPr>
            <a:xfrm>
              <a:off x="3902767" y="4837351"/>
              <a:ext cx="1244010" cy="1244013"/>
              <a:chOff x="2824855" y="3294915"/>
              <a:chExt cx="1244010" cy="1244013"/>
            </a:xfrm>
          </p:grpSpPr>
          <p:grpSp>
            <p:nvGrpSpPr>
              <p:cNvPr id="22" name="组合 21">
                <a:extLst>
                  <a:ext uri="{FF2B5EF4-FFF2-40B4-BE49-F238E27FC236}">
                    <a16:creationId xmlns:a16="http://schemas.microsoft.com/office/drawing/2014/main" id="{D43B6F17-41B8-49BA-A9D9-C9358788FE10}"/>
                  </a:ext>
                </a:extLst>
              </p:cNvPr>
              <p:cNvGrpSpPr/>
              <p:nvPr/>
            </p:nvGrpSpPr>
            <p:grpSpPr>
              <a:xfrm>
                <a:off x="2824855" y="3294915"/>
                <a:ext cx="1244010" cy="1244013"/>
                <a:chOff x="304800" y="673100"/>
                <a:chExt cx="4000500" cy="4000500"/>
              </a:xfrm>
              <a:effectLst>
                <a:outerShdw blurRad="444500" dist="254000" dir="8100000" algn="tr" rotWithShape="0">
                  <a:prstClr val="black">
                    <a:alpha val="50000"/>
                  </a:prstClr>
                </a:outerShdw>
              </a:effectLst>
            </p:grpSpPr>
            <p:sp>
              <p:nvSpPr>
                <p:cNvPr id="24" name="同心圆 40">
                  <a:extLst>
                    <a:ext uri="{FF2B5EF4-FFF2-40B4-BE49-F238E27FC236}">
                      <a16:creationId xmlns:a16="http://schemas.microsoft.com/office/drawing/2014/main" id="{432724F3-688C-4548-8558-B5886AA5BA1F}"/>
                    </a:ext>
                  </a:extLst>
                </p:cNvPr>
                <p:cNvSpPr/>
                <p:nvPr/>
              </p:nvSpPr>
              <p:spPr>
                <a:xfrm>
                  <a:off x="304800" y="673100"/>
                  <a:ext cx="4000500" cy="4000500"/>
                </a:xfrm>
                <a:prstGeom prst="donut">
                  <a:avLst>
                    <a:gd name="adj" fmla="val 4879"/>
                  </a:avLst>
                </a:prstGeom>
                <a:gradFill>
                  <a:gsLst>
                    <a:gs pos="0">
                      <a:schemeClr val="bg1"/>
                    </a:gs>
                    <a:gs pos="5500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81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srgbClr val="D25B6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5" name="椭圆 24">
                  <a:extLst>
                    <a:ext uri="{FF2B5EF4-FFF2-40B4-BE49-F238E27FC236}">
                      <a16:creationId xmlns:a16="http://schemas.microsoft.com/office/drawing/2014/main" id="{55DB54ED-561B-437C-81C3-F09551886961}"/>
                    </a:ext>
                  </a:extLst>
                </p:cNvPr>
                <p:cNvSpPr/>
                <p:nvPr/>
              </p:nvSpPr>
              <p:spPr>
                <a:xfrm>
                  <a:off x="392108" y="760412"/>
                  <a:ext cx="3825874" cy="3825874"/>
                </a:xfrm>
                <a:prstGeom prst="ellipse">
                  <a:avLst/>
                </a:prstGeom>
                <a:gradFill>
                  <a:gsLst>
                    <a:gs pos="0">
                      <a:schemeClr val="bg1"/>
                    </a:gs>
                    <a:gs pos="5100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189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srgbClr val="D25B6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23" name="文本框 16">
                <a:extLst>
                  <a:ext uri="{FF2B5EF4-FFF2-40B4-BE49-F238E27FC236}">
                    <a16:creationId xmlns:a16="http://schemas.microsoft.com/office/drawing/2014/main" id="{CE6DF710-9ACB-4872-8F61-29B82ABEE9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4586" y="3471863"/>
                <a:ext cx="741214" cy="62324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68573" tIns="34287" rIns="68573" bIns="34287">
                <a:spAutoFit/>
              </a:bodyPr>
              <a:lstStyle>
                <a:lvl1pPr eaLnBrk="0" hangingPunct="0"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方正兰亭黑_GBK" pitchFamily="2" charset="-122"/>
                    <a:ea typeface="方正兰亭黑_GBK" pitchFamily="2" charset="-122"/>
                    <a:sym typeface="Calibri" pitchFamily="34" charset="0"/>
                  </a:defRPr>
                </a:lvl1pPr>
                <a:lvl2pPr marL="742950" indent="-285750" eaLnBrk="0" hangingPunct="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方正兰亭黑_GBK" pitchFamily="2" charset="-122"/>
                    <a:ea typeface="方正兰亭黑_GBK" pitchFamily="2" charset="-122"/>
                    <a:sym typeface="Calibri" pitchFamily="34" charset="0"/>
                  </a:defRPr>
                </a:lvl2pPr>
                <a:lvl3pPr marL="1143000" indent="-228600" eaLnBrk="0" hangingPunct="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方正兰亭黑_GBK" pitchFamily="2" charset="-122"/>
                    <a:ea typeface="方正兰亭黑_GBK" pitchFamily="2" charset="-122"/>
                    <a:sym typeface="Calibri" pitchFamily="34" charset="0"/>
                  </a:defRPr>
                </a:lvl3pPr>
                <a:lvl4pPr marL="1600200" indent="-228600" eaLnBrk="0" hangingPunct="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方正兰亭黑_GBK" pitchFamily="2" charset="-122"/>
                    <a:ea typeface="方正兰亭黑_GBK" pitchFamily="2" charset="-122"/>
                    <a:sym typeface="Calibri" pitchFamily="34" charset="0"/>
                  </a:defRPr>
                </a:lvl4pPr>
                <a:lvl5pPr marL="2057400" indent="-228600" eaLnBrk="0" hangingPunct="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方正兰亭黑_GBK" pitchFamily="2" charset="-122"/>
                    <a:ea typeface="方正兰亭黑_GBK" pitchFamily="2" charset="-122"/>
                    <a:sym typeface="Calibri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itchFamily="2" charset="-122"/>
                    <a:ea typeface="方正兰亭黑_GBK" pitchFamily="2" charset="-122"/>
                    <a:sym typeface="Calibri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itchFamily="2" charset="-122"/>
                    <a:ea typeface="方正兰亭黑_GBK" pitchFamily="2" charset="-122"/>
                    <a:sym typeface="Calibri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itchFamily="2" charset="-122"/>
                    <a:ea typeface="方正兰亭黑_GBK" pitchFamily="2" charset="-122"/>
                    <a:sym typeface="Calibri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itchFamily="2" charset="-122"/>
                    <a:ea typeface="方正兰亭黑_GBK" pitchFamily="2" charset="-122"/>
                    <a:sym typeface="Calibri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 typeface="Arial" pitchFamily="34" charset="0"/>
                  <a:buNone/>
                </a:pPr>
                <a:r>
                  <a:rPr lang="en-US" altLang="zh-CN" sz="4000" dirty="0">
                    <a:solidFill>
                      <a:srgbClr val="4188C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方正兰亭黑_GBK" pitchFamily="2" charset="-122"/>
                  </a:rPr>
                  <a:t>02</a:t>
                </a:r>
                <a:endParaRPr lang="zh-CN" altLang="en-US" sz="4000" dirty="0">
                  <a:solidFill>
                    <a:srgbClr val="4188C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方正兰亭黑_GBK" pitchFamily="2" charset="-122"/>
                </a:endParaRPr>
              </a:p>
            </p:txBody>
          </p:sp>
        </p:grpSp>
        <p:grpSp>
          <p:nvGrpSpPr>
            <p:cNvPr id="39" name="组合 38">
              <a:extLst>
                <a:ext uri="{FF2B5EF4-FFF2-40B4-BE49-F238E27FC236}">
                  <a16:creationId xmlns:a16="http://schemas.microsoft.com/office/drawing/2014/main" id="{620961B9-88FF-4815-8058-430C1C5053D5}"/>
                </a:ext>
              </a:extLst>
            </p:cNvPr>
            <p:cNvGrpSpPr/>
            <p:nvPr/>
          </p:nvGrpSpPr>
          <p:grpSpPr>
            <a:xfrm>
              <a:off x="372804" y="4609505"/>
              <a:ext cx="5003007" cy="1734741"/>
              <a:chOff x="372804" y="4609505"/>
              <a:chExt cx="5003007" cy="1734741"/>
            </a:xfrm>
          </p:grpSpPr>
          <p:sp>
            <p:nvSpPr>
              <p:cNvPr id="2" name="矩形 6">
                <a:extLst>
                  <a:ext uri="{FF2B5EF4-FFF2-40B4-BE49-F238E27FC236}">
                    <a16:creationId xmlns:a16="http://schemas.microsoft.com/office/drawing/2014/main" id="{2BF35A2A-AA2C-4E78-BF4D-8141781781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372804" y="4609505"/>
                <a:ext cx="4123135" cy="277415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  <a:alpha val="39999"/>
                </a:schemeClr>
              </a:solidFill>
              <a:ln>
                <a:noFill/>
              </a:ln>
            </p:spPr>
            <p:txBody>
              <a:bodyPr lIns="68573" tIns="34287" rIns="68573" bIns="34287" anchor="ctr"/>
              <a:lstStyle>
                <a:lvl1pPr eaLnBrk="0" hangingPunct="0"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方正兰亭黑_GBK" pitchFamily="2" charset="-122"/>
                    <a:ea typeface="方正兰亭黑_GBK" pitchFamily="2" charset="-122"/>
                    <a:sym typeface="Calibri" pitchFamily="34" charset="0"/>
                  </a:defRPr>
                </a:lvl1pPr>
                <a:lvl2pPr marL="742950" indent="-285750" eaLnBrk="0" hangingPunct="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方正兰亭黑_GBK" pitchFamily="2" charset="-122"/>
                    <a:ea typeface="方正兰亭黑_GBK" pitchFamily="2" charset="-122"/>
                    <a:sym typeface="Calibri" pitchFamily="34" charset="0"/>
                  </a:defRPr>
                </a:lvl2pPr>
                <a:lvl3pPr marL="1143000" indent="-228600" eaLnBrk="0" hangingPunct="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方正兰亭黑_GBK" pitchFamily="2" charset="-122"/>
                    <a:ea typeface="方正兰亭黑_GBK" pitchFamily="2" charset="-122"/>
                    <a:sym typeface="Calibri" pitchFamily="34" charset="0"/>
                  </a:defRPr>
                </a:lvl3pPr>
                <a:lvl4pPr marL="1600200" indent="-228600" eaLnBrk="0" hangingPunct="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方正兰亭黑_GBK" pitchFamily="2" charset="-122"/>
                    <a:ea typeface="方正兰亭黑_GBK" pitchFamily="2" charset="-122"/>
                    <a:sym typeface="Calibri" pitchFamily="34" charset="0"/>
                  </a:defRPr>
                </a:lvl4pPr>
                <a:lvl5pPr marL="2057400" indent="-228600" eaLnBrk="0" hangingPunct="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方正兰亭黑_GBK" pitchFamily="2" charset="-122"/>
                    <a:ea typeface="方正兰亭黑_GBK" pitchFamily="2" charset="-122"/>
                    <a:sym typeface="Calibri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itchFamily="2" charset="-122"/>
                    <a:ea typeface="方正兰亭黑_GBK" pitchFamily="2" charset="-122"/>
                    <a:sym typeface="Calibri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itchFamily="2" charset="-122"/>
                    <a:ea typeface="方正兰亭黑_GBK" pitchFamily="2" charset="-122"/>
                    <a:sym typeface="Calibri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itchFamily="2" charset="-122"/>
                    <a:ea typeface="方正兰亭黑_GBK" pitchFamily="2" charset="-122"/>
                    <a:sym typeface="Calibri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itchFamily="2" charset="-122"/>
                    <a:ea typeface="方正兰亭黑_GBK" pitchFamily="2" charset="-122"/>
                    <a:sym typeface="Calibri" pitchFamily="34" charset="0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itchFamily="34" charset="0"/>
                  <a:buNone/>
                </a:pPr>
                <a:endParaRPr lang="zh-CN" altLang="zh-CN" sz="180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方正兰亭黑_GBK" pitchFamily="2" charset="-122"/>
                </a:endParaRPr>
              </a:p>
            </p:txBody>
          </p:sp>
          <p:grpSp>
            <p:nvGrpSpPr>
              <p:cNvPr id="3" name="组合 8">
                <a:extLst>
                  <a:ext uri="{FF2B5EF4-FFF2-40B4-BE49-F238E27FC236}">
                    <a16:creationId xmlns:a16="http://schemas.microsoft.com/office/drawing/2014/main" id="{A83398CC-8A8F-4A20-AAA3-539DED21B30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V="1">
                <a:off x="3639880" y="4609506"/>
                <a:ext cx="1735931" cy="1734740"/>
                <a:chOff x="0" y="0"/>
                <a:chExt cx="1970470" cy="1970470"/>
              </a:xfrm>
            </p:grpSpPr>
            <p:sp>
              <p:nvSpPr>
                <p:cNvPr id="4" name="任意多边形 9">
                  <a:extLst>
                    <a:ext uri="{FF2B5EF4-FFF2-40B4-BE49-F238E27FC236}">
                      <a16:creationId xmlns:a16="http://schemas.microsoft.com/office/drawing/2014/main" id="{1A518100-6DE1-45EE-A708-82C44F1FF67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0"/>
                  <a:ext cx="1970470" cy="1523844"/>
                </a:xfrm>
                <a:custGeom>
                  <a:avLst/>
                  <a:gdLst>
                    <a:gd name="T0" fmla="*/ 985235 w 1970470"/>
                    <a:gd name="T1" fmla="*/ 0 h 1523844"/>
                    <a:gd name="T2" fmla="*/ 1970470 w 1970470"/>
                    <a:gd name="T3" fmla="*/ 985235 h 1523844"/>
                    <a:gd name="T4" fmla="*/ 1851557 w 1970470"/>
                    <a:gd name="T5" fmla="*/ 1454856 h 1523844"/>
                    <a:gd name="T6" fmla="*/ 1809646 w 1970470"/>
                    <a:gd name="T7" fmla="*/ 1523844 h 1523844"/>
                    <a:gd name="T8" fmla="*/ 1380307 w 1970470"/>
                    <a:gd name="T9" fmla="*/ 1523844 h 1523844"/>
                    <a:gd name="T10" fmla="*/ 1458954 w 1970470"/>
                    <a:gd name="T11" fmla="*/ 1458954 h 1523844"/>
                    <a:gd name="T12" fmla="*/ 1655175 w 1970470"/>
                    <a:gd name="T13" fmla="*/ 985235 h 1523844"/>
                    <a:gd name="T14" fmla="*/ 985235 w 1970470"/>
                    <a:gd name="T15" fmla="*/ 315295 h 1523844"/>
                    <a:gd name="T16" fmla="*/ 315295 w 1970470"/>
                    <a:gd name="T17" fmla="*/ 985235 h 1523844"/>
                    <a:gd name="T18" fmla="*/ 511516 w 1970470"/>
                    <a:gd name="T19" fmla="*/ 1458954 h 1523844"/>
                    <a:gd name="T20" fmla="*/ 590163 w 1970470"/>
                    <a:gd name="T21" fmla="*/ 1523844 h 1523844"/>
                    <a:gd name="T22" fmla="*/ 160824 w 1970470"/>
                    <a:gd name="T23" fmla="*/ 1523844 h 1523844"/>
                    <a:gd name="T24" fmla="*/ 118913 w 1970470"/>
                    <a:gd name="T25" fmla="*/ 1454856 h 1523844"/>
                    <a:gd name="T26" fmla="*/ 0 w 1970470"/>
                    <a:gd name="T27" fmla="*/ 985235 h 1523844"/>
                    <a:gd name="T28" fmla="*/ 985235 w 1970470"/>
                    <a:gd name="T29" fmla="*/ 0 h 1523844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w 1970470"/>
                    <a:gd name="T46" fmla="*/ 0 h 1523844"/>
                    <a:gd name="T47" fmla="*/ 1970470 w 1970470"/>
                    <a:gd name="T48" fmla="*/ 1523844 h 1523844"/>
                  </a:gdLst>
                  <a:ahLst/>
                  <a:cxnLst>
                    <a:cxn ang="T30">
                      <a:pos x="T0" y="T1"/>
                    </a:cxn>
                    <a:cxn ang="T31">
                      <a:pos x="T2" y="T3"/>
                    </a:cxn>
                    <a:cxn ang="T32">
                      <a:pos x="T4" y="T5"/>
                    </a:cxn>
                    <a:cxn ang="T33">
                      <a:pos x="T6" y="T7"/>
                    </a:cxn>
                    <a:cxn ang="T34">
                      <a:pos x="T8" y="T9"/>
                    </a:cxn>
                    <a:cxn ang="T35">
                      <a:pos x="T10" y="T11"/>
                    </a:cxn>
                    <a:cxn ang="T36">
                      <a:pos x="T12" y="T13"/>
                    </a:cxn>
                    <a:cxn ang="T37">
                      <a:pos x="T14" y="T15"/>
                    </a:cxn>
                    <a:cxn ang="T38">
                      <a:pos x="T16" y="T17"/>
                    </a:cxn>
                    <a:cxn ang="T39">
                      <a:pos x="T18" y="T19"/>
                    </a:cxn>
                    <a:cxn ang="T40">
                      <a:pos x="T20" y="T21"/>
                    </a:cxn>
                    <a:cxn ang="T41">
                      <a:pos x="T22" y="T23"/>
                    </a:cxn>
                    <a:cxn ang="T42">
                      <a:pos x="T24" y="T25"/>
                    </a:cxn>
                    <a:cxn ang="T43">
                      <a:pos x="T26" y="T27"/>
                    </a:cxn>
                    <a:cxn ang="T44">
                      <a:pos x="T28" y="T29"/>
                    </a:cxn>
                  </a:cxnLst>
                  <a:rect l="T45" t="T46" r="T47" b="T48"/>
                  <a:pathLst>
                    <a:path w="1970470" h="1523844">
                      <a:moveTo>
                        <a:pt x="985235" y="0"/>
                      </a:moveTo>
                      <a:cubicBezTo>
                        <a:pt x="1529365" y="0"/>
                        <a:pt x="1970470" y="441105"/>
                        <a:pt x="1970470" y="985235"/>
                      </a:cubicBezTo>
                      <a:cubicBezTo>
                        <a:pt x="1970470" y="1155276"/>
                        <a:pt x="1927393" y="1315255"/>
                        <a:pt x="1851557" y="1454856"/>
                      </a:cubicBezTo>
                      <a:lnTo>
                        <a:pt x="1809646" y="1523844"/>
                      </a:lnTo>
                      <a:lnTo>
                        <a:pt x="1380307" y="1523844"/>
                      </a:lnTo>
                      <a:lnTo>
                        <a:pt x="1458954" y="1458954"/>
                      </a:lnTo>
                      <a:cubicBezTo>
                        <a:pt x="1580189" y="1337719"/>
                        <a:pt x="1655175" y="1170234"/>
                        <a:pt x="1655175" y="985235"/>
                      </a:cubicBezTo>
                      <a:cubicBezTo>
                        <a:pt x="1655175" y="615237"/>
                        <a:pt x="1355233" y="315295"/>
                        <a:pt x="985235" y="315295"/>
                      </a:cubicBezTo>
                      <a:cubicBezTo>
                        <a:pt x="615237" y="315295"/>
                        <a:pt x="315295" y="615237"/>
                        <a:pt x="315295" y="985235"/>
                      </a:cubicBezTo>
                      <a:cubicBezTo>
                        <a:pt x="315295" y="1170234"/>
                        <a:pt x="390281" y="1337719"/>
                        <a:pt x="511516" y="1458954"/>
                      </a:cubicBezTo>
                      <a:lnTo>
                        <a:pt x="590163" y="1523844"/>
                      </a:lnTo>
                      <a:lnTo>
                        <a:pt x="160824" y="1523844"/>
                      </a:lnTo>
                      <a:lnTo>
                        <a:pt x="118913" y="1454856"/>
                      </a:lnTo>
                      <a:cubicBezTo>
                        <a:pt x="43077" y="1315255"/>
                        <a:pt x="0" y="1155276"/>
                        <a:pt x="0" y="985235"/>
                      </a:cubicBezTo>
                      <a:cubicBezTo>
                        <a:pt x="0" y="441105"/>
                        <a:pt x="441105" y="0"/>
                        <a:pt x="985235" y="0"/>
                      </a:cubicBez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  <a:alpha val="39999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 cap="flat" cmpd="sng">
                      <a:solidFill>
                        <a:srgbClr val="42719B"/>
                      </a:solidFill>
                      <a:bevel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endPara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5" name="任意多边形 10">
                  <a:extLst>
                    <a:ext uri="{FF2B5EF4-FFF2-40B4-BE49-F238E27FC236}">
                      <a16:creationId xmlns:a16="http://schemas.microsoft.com/office/drawing/2014/main" id="{B711DF00-BA48-42D8-A59F-101A5382CE1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0824" y="1523844"/>
                  <a:ext cx="1648822" cy="446626"/>
                </a:xfrm>
                <a:custGeom>
                  <a:avLst/>
                  <a:gdLst>
                    <a:gd name="T0" fmla="*/ 0 w 1648822"/>
                    <a:gd name="T1" fmla="*/ 0 h 446626"/>
                    <a:gd name="T2" fmla="*/ 429339 w 1648822"/>
                    <a:gd name="T3" fmla="*/ 0 h 446626"/>
                    <a:gd name="T4" fmla="*/ 449841 w 1648822"/>
                    <a:gd name="T5" fmla="*/ 16916 h 446626"/>
                    <a:gd name="T6" fmla="*/ 824411 w 1648822"/>
                    <a:gd name="T7" fmla="*/ 131331 h 446626"/>
                    <a:gd name="T8" fmla="*/ 1198981 w 1648822"/>
                    <a:gd name="T9" fmla="*/ 16916 h 446626"/>
                    <a:gd name="T10" fmla="*/ 1219483 w 1648822"/>
                    <a:gd name="T11" fmla="*/ 0 h 446626"/>
                    <a:gd name="T12" fmla="*/ 1648822 w 1648822"/>
                    <a:gd name="T13" fmla="*/ 0 h 446626"/>
                    <a:gd name="T14" fmla="*/ 1641383 w 1648822"/>
                    <a:gd name="T15" fmla="*/ 12245 h 446626"/>
                    <a:gd name="T16" fmla="*/ 824411 w 1648822"/>
                    <a:gd name="T17" fmla="*/ 446626 h 446626"/>
                    <a:gd name="T18" fmla="*/ 7439 w 1648822"/>
                    <a:gd name="T19" fmla="*/ 12245 h 446626"/>
                    <a:gd name="T20" fmla="*/ 0 w 1648822"/>
                    <a:gd name="T21" fmla="*/ 0 h 44662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1648822"/>
                    <a:gd name="T34" fmla="*/ 0 h 446626"/>
                    <a:gd name="T35" fmla="*/ 1648822 w 1648822"/>
                    <a:gd name="T36" fmla="*/ 446626 h 44662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1648822" h="446626">
                      <a:moveTo>
                        <a:pt x="0" y="0"/>
                      </a:moveTo>
                      <a:lnTo>
                        <a:pt x="429339" y="0"/>
                      </a:lnTo>
                      <a:lnTo>
                        <a:pt x="449841" y="16916"/>
                      </a:lnTo>
                      <a:cubicBezTo>
                        <a:pt x="556764" y="89152"/>
                        <a:pt x="685662" y="131331"/>
                        <a:pt x="824411" y="131331"/>
                      </a:cubicBezTo>
                      <a:cubicBezTo>
                        <a:pt x="963160" y="131331"/>
                        <a:pt x="1092058" y="89152"/>
                        <a:pt x="1198981" y="16916"/>
                      </a:cubicBezTo>
                      <a:lnTo>
                        <a:pt x="1219483" y="0"/>
                      </a:lnTo>
                      <a:lnTo>
                        <a:pt x="1648822" y="0"/>
                      </a:lnTo>
                      <a:lnTo>
                        <a:pt x="1641383" y="12245"/>
                      </a:lnTo>
                      <a:cubicBezTo>
                        <a:pt x="1464329" y="274319"/>
                        <a:pt x="1164492" y="446626"/>
                        <a:pt x="824411" y="446626"/>
                      </a:cubicBezTo>
                      <a:cubicBezTo>
                        <a:pt x="484330" y="446626"/>
                        <a:pt x="184493" y="274319"/>
                        <a:pt x="7439" y="12245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4188C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 cap="flat" cmpd="sng">
                      <a:solidFill>
                        <a:srgbClr val="42719B"/>
                      </a:solidFill>
                      <a:bevel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endPara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34" name="TextBox 59">
                <a:extLst>
                  <a:ext uri="{FF2B5EF4-FFF2-40B4-BE49-F238E27FC236}">
                    <a16:creationId xmlns:a16="http://schemas.microsoft.com/office/drawing/2014/main" id="{D3E97501-93A2-4AFA-A917-47BF4FE500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396617" y="5096879"/>
                <a:ext cx="3243263" cy="9925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wrap="square" lIns="68573" tIns="34287" rIns="68573" bIns="34287">
                <a:spAutoFit/>
              </a:bodyPr>
              <a:lstStyle>
                <a:lvl1pPr eaLnBrk="0" hangingPunct="0"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方正兰亭黑_GBK" pitchFamily="2" charset="-122"/>
                    <a:ea typeface="方正兰亭黑_GBK" pitchFamily="2" charset="-122"/>
                    <a:sym typeface="Calibri" pitchFamily="34" charset="0"/>
                  </a:defRPr>
                </a:lvl1pPr>
                <a:lvl2pPr marL="742950" indent="-285750" eaLnBrk="0" hangingPunct="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方正兰亭黑_GBK" pitchFamily="2" charset="-122"/>
                    <a:ea typeface="方正兰亭黑_GBK" pitchFamily="2" charset="-122"/>
                    <a:sym typeface="Calibri" pitchFamily="34" charset="0"/>
                  </a:defRPr>
                </a:lvl2pPr>
                <a:lvl3pPr marL="1143000" indent="-228600" eaLnBrk="0" hangingPunct="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方正兰亭黑_GBK" pitchFamily="2" charset="-122"/>
                    <a:ea typeface="方正兰亭黑_GBK" pitchFamily="2" charset="-122"/>
                    <a:sym typeface="Calibri" pitchFamily="34" charset="0"/>
                  </a:defRPr>
                </a:lvl3pPr>
                <a:lvl4pPr marL="1600200" indent="-228600" eaLnBrk="0" hangingPunct="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方正兰亭黑_GBK" pitchFamily="2" charset="-122"/>
                    <a:ea typeface="方正兰亭黑_GBK" pitchFamily="2" charset="-122"/>
                    <a:sym typeface="Calibri" pitchFamily="34" charset="0"/>
                  </a:defRPr>
                </a:lvl4pPr>
                <a:lvl5pPr marL="2057400" indent="-228600" eaLnBrk="0" hangingPunct="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方正兰亭黑_GBK" pitchFamily="2" charset="-122"/>
                    <a:ea typeface="方正兰亭黑_GBK" pitchFamily="2" charset="-122"/>
                    <a:sym typeface="Calibri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itchFamily="2" charset="-122"/>
                    <a:ea typeface="方正兰亭黑_GBK" pitchFamily="2" charset="-122"/>
                    <a:sym typeface="Calibri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itchFamily="2" charset="-122"/>
                    <a:ea typeface="方正兰亭黑_GBK" pitchFamily="2" charset="-122"/>
                    <a:sym typeface="Calibri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itchFamily="2" charset="-122"/>
                    <a:ea typeface="方正兰亭黑_GBK" pitchFamily="2" charset="-122"/>
                    <a:sym typeface="Calibri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itchFamily="2" charset="-122"/>
                    <a:ea typeface="方正兰亭黑_GBK" pitchFamily="2" charset="-122"/>
                    <a:sym typeface="Calibri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Font typeface="Arial" pitchFamily="34" charset="0"/>
                  <a:buNone/>
                </a:pPr>
                <a:r>
                  <a:rPr lang="zh-CN" altLang="en-US" sz="2000" dirty="0">
                    <a:solidFill>
                      <a:schemeClr val="bg1">
                        <a:lumMod val="50000"/>
                      </a:schemeClr>
                    </a:solidFill>
                    <a:latin typeface="华文行楷" panose="02010800040101010101" pitchFamily="2" charset="-122"/>
                    <a:ea typeface="华文行楷" panose="02010800040101010101" pitchFamily="2" charset="-122"/>
                    <a:sym typeface="方正兰亭黑_GBK" pitchFamily="2" charset="-122"/>
                  </a:rPr>
                  <a:t>第二定律</a:t>
                </a:r>
                <a:r>
                  <a:rPr lang="en-US" altLang="zh-CN" sz="2000" dirty="0">
                    <a:solidFill>
                      <a:schemeClr val="bg1">
                        <a:lumMod val="50000"/>
                      </a:schemeClr>
                    </a:solidFill>
                    <a:latin typeface="华文行楷" panose="02010800040101010101" pitchFamily="2" charset="-122"/>
                    <a:ea typeface="华文行楷" panose="02010800040101010101" pitchFamily="2" charset="-122"/>
                    <a:sym typeface="方正兰亭黑_GBK" pitchFamily="2" charset="-122"/>
                  </a:rPr>
                  <a:t>:</a:t>
                </a:r>
                <a:r>
                  <a:rPr lang="zh-CN" altLang="en-US" sz="2000" dirty="0">
                    <a:solidFill>
                      <a:schemeClr val="bg1">
                        <a:lumMod val="50000"/>
                      </a:schemeClr>
                    </a:solidFill>
                    <a:latin typeface="华文行楷" panose="02010800040101010101" pitchFamily="2" charset="-122"/>
                    <a:ea typeface="华文行楷" panose="02010800040101010101" pitchFamily="2" charset="-122"/>
                    <a:sym typeface="方正兰亭黑_GBK" pitchFamily="2" charset="-122"/>
                  </a:rPr>
                  <a:t>机器人必须服从人类给予它的命令，当该命令与第一定律冲突时例外。</a:t>
                </a:r>
                <a:endParaRPr lang="en-US" altLang="zh-CN" sz="2000" dirty="0">
                  <a:solidFill>
                    <a:schemeClr val="bg1">
                      <a:lumMod val="50000"/>
                    </a:schemeClr>
                  </a:solidFill>
                  <a:latin typeface="华文行楷" panose="02010800040101010101" pitchFamily="2" charset="-122"/>
                  <a:ea typeface="华文行楷" panose="02010800040101010101" pitchFamily="2" charset="-122"/>
                  <a:sym typeface="方正兰亭黑_GBK" pitchFamily="2" charset="-122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85091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67">
            <a:extLst>
              <a:ext uri="{FF2B5EF4-FFF2-40B4-BE49-F238E27FC236}">
                <a16:creationId xmlns:a16="http://schemas.microsoft.com/office/drawing/2014/main" id="{C6D3DA49-8FFD-4F68-80D8-C3322B59E5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71757" y="4178414"/>
            <a:ext cx="5068928" cy="11599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51430" tIns="25715" rIns="51430" bIns="25715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itchFamily="34" charset="0"/>
              <a:buNone/>
            </a:pPr>
            <a:r>
              <a:rPr lang="zh-CN" altLang="en-US" sz="1800" dirty="0">
                <a:latin typeface="方正姚体" panose="02010601030101010101" pitchFamily="2" charset="-122"/>
                <a:ea typeface="方正姚体" panose="02010601030101010101" pitchFamily="2" charset="-122"/>
                <a:sym typeface="方正兰亭黑_GBK" pitchFamily="2" charset="-122"/>
              </a:rPr>
              <a:t>人工智能技术的不断发展和完善，为人类社会的发展提供了新的工具和动力。如何面对人工智能对人类社会的影响，如何更好地利用它为人类社会服务，是我们所有人应该思考的问题</a:t>
            </a:r>
            <a:endParaRPr lang="en-US" altLang="zh-CN" sz="1800" dirty="0">
              <a:latin typeface="方正姚体" panose="02010601030101010101" pitchFamily="2" charset="-122"/>
              <a:ea typeface="方正姚体" panose="02010601030101010101" pitchFamily="2" charset="-122"/>
              <a:sym typeface="方正兰亭黑_GBK" pitchFamily="2" charset="-122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2F53D0C2-9DF5-4E2C-B4BE-4380BDAAD265}"/>
              </a:ext>
            </a:extLst>
          </p:cNvPr>
          <p:cNvGrpSpPr/>
          <p:nvPr/>
        </p:nvGrpSpPr>
        <p:grpSpPr>
          <a:xfrm>
            <a:off x="2982967" y="4189244"/>
            <a:ext cx="466970" cy="466970"/>
            <a:chOff x="5051514" y="1762004"/>
            <a:chExt cx="605079" cy="605079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51F9F04-8270-4809-B7CC-5DF3C05B9555}"/>
                </a:ext>
              </a:extLst>
            </p:cNvPr>
            <p:cNvGrpSpPr/>
            <p:nvPr/>
          </p:nvGrpSpPr>
          <p:grpSpPr>
            <a:xfrm>
              <a:off x="5051514" y="1762004"/>
              <a:ext cx="605079" cy="605079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6" name="同心圆 44">
                <a:extLst>
                  <a:ext uri="{FF2B5EF4-FFF2-40B4-BE49-F238E27FC236}">
                    <a16:creationId xmlns:a16="http://schemas.microsoft.com/office/drawing/2014/main" id="{F16BD773-3AD4-4219-9ECF-3E7BE14778B7}"/>
                  </a:ext>
                </a:extLst>
              </p:cNvPr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3" dirty="0">
                  <a:solidFill>
                    <a:schemeClr val="tx1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7" name="椭圆 6">
                <a:extLst>
                  <a:ext uri="{FF2B5EF4-FFF2-40B4-BE49-F238E27FC236}">
                    <a16:creationId xmlns:a16="http://schemas.microsoft.com/office/drawing/2014/main" id="{81006758-DFBF-4E87-81B5-0759E6BF6D1D}"/>
                  </a:ext>
                </a:extLst>
              </p:cNvPr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3" dirty="0"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5" name="Freeform 35">
              <a:extLst>
                <a:ext uri="{FF2B5EF4-FFF2-40B4-BE49-F238E27FC236}">
                  <a16:creationId xmlns:a16="http://schemas.microsoft.com/office/drawing/2014/main" id="{7BA0E85A-A81C-43D0-AC8F-DB422BF0F060}"/>
                </a:ext>
              </a:extLst>
            </p:cNvPr>
            <p:cNvSpPr>
              <a:spLocks noEditPoints="1" noChangeArrowheads="1"/>
            </p:cNvSpPr>
            <p:nvPr/>
          </p:nvSpPr>
          <p:spPr bwMode="auto">
            <a:xfrm>
              <a:off x="5145629" y="1916274"/>
              <a:ext cx="416848" cy="281297"/>
            </a:xfrm>
            <a:custGeom>
              <a:avLst/>
              <a:gdLst>
                <a:gd name="T0" fmla="*/ 971389130 w 157"/>
                <a:gd name="T1" fmla="*/ 330486331 h 106"/>
                <a:gd name="T2" fmla="*/ 978586115 w 157"/>
                <a:gd name="T3" fmla="*/ 265824680 h 106"/>
                <a:gd name="T4" fmla="*/ 712353996 w 157"/>
                <a:gd name="T5" fmla="*/ 0 h 106"/>
                <a:gd name="T6" fmla="*/ 525269936 w 157"/>
                <a:gd name="T7" fmla="*/ 129320622 h 106"/>
                <a:gd name="T8" fmla="*/ 323797271 w 157"/>
                <a:gd name="T9" fmla="*/ 57475534 h 106"/>
                <a:gd name="T10" fmla="*/ 136713211 w 157"/>
                <a:gd name="T11" fmla="*/ 280194233 h 106"/>
                <a:gd name="T12" fmla="*/ 143910196 w 157"/>
                <a:gd name="T13" fmla="*/ 337669767 h 106"/>
                <a:gd name="T14" fmla="*/ 0 w 157"/>
                <a:gd name="T15" fmla="*/ 538835477 h 106"/>
                <a:gd name="T16" fmla="*/ 223060938 w 157"/>
                <a:gd name="T17" fmla="*/ 761554176 h 106"/>
                <a:gd name="T18" fmla="*/ 906629676 w 157"/>
                <a:gd name="T19" fmla="*/ 761554176 h 106"/>
                <a:gd name="T20" fmla="*/ 1129690614 w 157"/>
                <a:gd name="T21" fmla="*/ 538835477 h 106"/>
                <a:gd name="T22" fmla="*/ 971389130 w 157"/>
                <a:gd name="T23" fmla="*/ 330486331 h 106"/>
                <a:gd name="T24" fmla="*/ 863458495 w 157"/>
                <a:gd name="T25" fmla="*/ 718448195 h 106"/>
                <a:gd name="T26" fmla="*/ 568443800 w 157"/>
                <a:gd name="T27" fmla="*/ 718448195 h 106"/>
                <a:gd name="T28" fmla="*/ 741133889 w 157"/>
                <a:gd name="T29" fmla="*/ 538835477 h 106"/>
                <a:gd name="T30" fmla="*/ 733939587 w 157"/>
                <a:gd name="T31" fmla="*/ 517282486 h 106"/>
                <a:gd name="T32" fmla="*/ 661983147 w 157"/>
                <a:gd name="T33" fmla="*/ 517282486 h 106"/>
                <a:gd name="T34" fmla="*/ 661983147 w 157"/>
                <a:gd name="T35" fmla="*/ 488543379 h 106"/>
                <a:gd name="T36" fmla="*/ 661983147 w 157"/>
                <a:gd name="T37" fmla="*/ 265824680 h 106"/>
                <a:gd name="T38" fmla="*/ 647594542 w 157"/>
                <a:gd name="T39" fmla="*/ 251457807 h 106"/>
                <a:gd name="T40" fmla="*/ 460510482 w 157"/>
                <a:gd name="T41" fmla="*/ 251457807 h 106"/>
                <a:gd name="T42" fmla="*/ 446119194 w 157"/>
                <a:gd name="T43" fmla="*/ 265824680 h 106"/>
                <a:gd name="T44" fmla="*/ 446119194 w 157"/>
                <a:gd name="T45" fmla="*/ 488543379 h 106"/>
                <a:gd name="T46" fmla="*/ 446119194 w 157"/>
                <a:gd name="T47" fmla="*/ 524465923 h 106"/>
                <a:gd name="T48" fmla="*/ 366968452 w 157"/>
                <a:gd name="T49" fmla="*/ 524465923 h 106"/>
                <a:gd name="T50" fmla="*/ 359774149 w 157"/>
                <a:gd name="T51" fmla="*/ 546018913 h 106"/>
                <a:gd name="T52" fmla="*/ 539661224 w 157"/>
                <a:gd name="T53" fmla="*/ 718448195 h 106"/>
                <a:gd name="T54" fmla="*/ 273429105 w 157"/>
                <a:gd name="T55" fmla="*/ 718448195 h 106"/>
                <a:gd name="T56" fmla="*/ 79150742 w 157"/>
                <a:gd name="T57" fmla="*/ 531652040 h 106"/>
                <a:gd name="T58" fmla="*/ 208669650 w 157"/>
                <a:gd name="T59" fmla="*/ 359222758 h 106"/>
                <a:gd name="T60" fmla="*/ 201472665 w 157"/>
                <a:gd name="T61" fmla="*/ 316116777 h 106"/>
                <a:gd name="T62" fmla="*/ 359774149 w 157"/>
                <a:gd name="T63" fmla="*/ 122137185 h 106"/>
                <a:gd name="T64" fmla="*/ 532466921 w 157"/>
                <a:gd name="T65" fmla="*/ 208349146 h 106"/>
                <a:gd name="T66" fmla="*/ 697962708 w 157"/>
                <a:gd name="T67" fmla="*/ 71845088 h 106"/>
                <a:gd name="T68" fmla="*/ 921020964 w 157"/>
                <a:gd name="T69" fmla="*/ 301747224 h 106"/>
                <a:gd name="T70" fmla="*/ 913826661 w 157"/>
                <a:gd name="T71" fmla="*/ 352039321 h 106"/>
                <a:gd name="T72" fmla="*/ 1057736857 w 157"/>
                <a:gd name="T73" fmla="*/ 531652040 h 106"/>
                <a:gd name="T74" fmla="*/ 863458495 w 157"/>
                <a:gd name="T75" fmla="*/ 718448195 h 10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157"/>
                <a:gd name="T115" fmla="*/ 0 h 106"/>
                <a:gd name="T116" fmla="*/ 157 w 157"/>
                <a:gd name="T117" fmla="*/ 106 h 10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157" h="106">
                  <a:moveTo>
                    <a:pt x="135" y="46"/>
                  </a:moveTo>
                  <a:cubicBezTo>
                    <a:pt x="136" y="43"/>
                    <a:pt x="136" y="40"/>
                    <a:pt x="136" y="37"/>
                  </a:cubicBezTo>
                  <a:cubicBezTo>
                    <a:pt x="136" y="16"/>
                    <a:pt x="120" y="0"/>
                    <a:pt x="99" y="0"/>
                  </a:cubicBezTo>
                  <a:cubicBezTo>
                    <a:pt x="76" y="0"/>
                    <a:pt x="73" y="18"/>
                    <a:pt x="73" y="18"/>
                  </a:cubicBezTo>
                  <a:cubicBezTo>
                    <a:pt x="73" y="18"/>
                    <a:pt x="63" y="6"/>
                    <a:pt x="45" y="8"/>
                  </a:cubicBezTo>
                  <a:cubicBezTo>
                    <a:pt x="30" y="11"/>
                    <a:pt x="19" y="25"/>
                    <a:pt x="19" y="39"/>
                  </a:cubicBezTo>
                  <a:cubicBezTo>
                    <a:pt x="19" y="42"/>
                    <a:pt x="20" y="44"/>
                    <a:pt x="20" y="47"/>
                  </a:cubicBezTo>
                  <a:cubicBezTo>
                    <a:pt x="9" y="51"/>
                    <a:pt x="0" y="62"/>
                    <a:pt x="0" y="75"/>
                  </a:cubicBezTo>
                  <a:cubicBezTo>
                    <a:pt x="0" y="92"/>
                    <a:pt x="14" y="106"/>
                    <a:pt x="31" y="106"/>
                  </a:cubicBezTo>
                  <a:cubicBezTo>
                    <a:pt x="126" y="106"/>
                    <a:pt x="126" y="106"/>
                    <a:pt x="126" y="106"/>
                  </a:cubicBezTo>
                  <a:cubicBezTo>
                    <a:pt x="143" y="106"/>
                    <a:pt x="157" y="92"/>
                    <a:pt x="157" y="75"/>
                  </a:cubicBezTo>
                  <a:cubicBezTo>
                    <a:pt x="157" y="62"/>
                    <a:pt x="148" y="50"/>
                    <a:pt x="135" y="46"/>
                  </a:cubicBezTo>
                  <a:close/>
                  <a:moveTo>
                    <a:pt x="120" y="100"/>
                  </a:moveTo>
                  <a:cubicBezTo>
                    <a:pt x="79" y="100"/>
                    <a:pt x="79" y="100"/>
                    <a:pt x="79" y="100"/>
                  </a:cubicBezTo>
                  <a:cubicBezTo>
                    <a:pt x="82" y="97"/>
                    <a:pt x="103" y="75"/>
                    <a:pt x="103" y="75"/>
                  </a:cubicBezTo>
                  <a:cubicBezTo>
                    <a:pt x="103" y="75"/>
                    <a:pt x="106" y="72"/>
                    <a:pt x="102" y="72"/>
                  </a:cubicBezTo>
                  <a:cubicBezTo>
                    <a:pt x="98" y="72"/>
                    <a:pt x="92" y="72"/>
                    <a:pt x="92" y="72"/>
                  </a:cubicBezTo>
                  <a:cubicBezTo>
                    <a:pt x="92" y="72"/>
                    <a:pt x="92" y="70"/>
                    <a:pt x="92" y="68"/>
                  </a:cubicBezTo>
                  <a:cubicBezTo>
                    <a:pt x="92" y="59"/>
                    <a:pt x="92" y="43"/>
                    <a:pt x="92" y="37"/>
                  </a:cubicBezTo>
                  <a:cubicBezTo>
                    <a:pt x="92" y="37"/>
                    <a:pt x="92" y="35"/>
                    <a:pt x="90" y="35"/>
                  </a:cubicBezTo>
                  <a:cubicBezTo>
                    <a:pt x="88" y="35"/>
                    <a:pt x="67" y="35"/>
                    <a:pt x="64" y="35"/>
                  </a:cubicBezTo>
                  <a:cubicBezTo>
                    <a:pt x="61" y="35"/>
                    <a:pt x="62" y="37"/>
                    <a:pt x="62" y="37"/>
                  </a:cubicBezTo>
                  <a:cubicBezTo>
                    <a:pt x="62" y="44"/>
                    <a:pt x="62" y="59"/>
                    <a:pt x="62" y="68"/>
                  </a:cubicBezTo>
                  <a:cubicBezTo>
                    <a:pt x="62" y="71"/>
                    <a:pt x="62" y="73"/>
                    <a:pt x="62" y="73"/>
                  </a:cubicBezTo>
                  <a:cubicBezTo>
                    <a:pt x="62" y="73"/>
                    <a:pt x="54" y="73"/>
                    <a:pt x="51" y="73"/>
                  </a:cubicBezTo>
                  <a:cubicBezTo>
                    <a:pt x="47" y="73"/>
                    <a:pt x="50" y="76"/>
                    <a:pt x="50" y="76"/>
                  </a:cubicBezTo>
                  <a:cubicBezTo>
                    <a:pt x="75" y="100"/>
                    <a:pt x="75" y="100"/>
                    <a:pt x="75" y="100"/>
                  </a:cubicBezTo>
                  <a:cubicBezTo>
                    <a:pt x="38" y="100"/>
                    <a:pt x="38" y="100"/>
                    <a:pt x="38" y="100"/>
                  </a:cubicBezTo>
                  <a:cubicBezTo>
                    <a:pt x="23" y="100"/>
                    <a:pt x="11" y="88"/>
                    <a:pt x="11" y="74"/>
                  </a:cubicBezTo>
                  <a:cubicBezTo>
                    <a:pt x="11" y="63"/>
                    <a:pt x="18" y="53"/>
                    <a:pt x="29" y="50"/>
                  </a:cubicBezTo>
                  <a:cubicBezTo>
                    <a:pt x="28" y="48"/>
                    <a:pt x="28" y="46"/>
                    <a:pt x="28" y="44"/>
                  </a:cubicBezTo>
                  <a:cubicBezTo>
                    <a:pt x="28" y="31"/>
                    <a:pt x="37" y="19"/>
                    <a:pt x="50" y="17"/>
                  </a:cubicBezTo>
                  <a:cubicBezTo>
                    <a:pt x="65" y="15"/>
                    <a:pt x="74" y="29"/>
                    <a:pt x="74" y="29"/>
                  </a:cubicBezTo>
                  <a:cubicBezTo>
                    <a:pt x="74" y="29"/>
                    <a:pt x="77" y="10"/>
                    <a:pt x="97" y="10"/>
                  </a:cubicBezTo>
                  <a:cubicBezTo>
                    <a:pt x="115" y="10"/>
                    <a:pt x="128" y="24"/>
                    <a:pt x="128" y="42"/>
                  </a:cubicBezTo>
                  <a:cubicBezTo>
                    <a:pt x="128" y="44"/>
                    <a:pt x="127" y="47"/>
                    <a:pt x="127" y="49"/>
                  </a:cubicBezTo>
                  <a:cubicBezTo>
                    <a:pt x="138" y="53"/>
                    <a:pt x="147" y="62"/>
                    <a:pt x="147" y="74"/>
                  </a:cubicBezTo>
                  <a:cubicBezTo>
                    <a:pt x="147" y="88"/>
                    <a:pt x="135" y="100"/>
                    <a:pt x="120" y="100"/>
                  </a:cubicBezTo>
                  <a:close/>
                </a:path>
              </a:pathLst>
            </a:custGeom>
            <a:solidFill>
              <a:srgbClr val="9EDAE4"/>
            </a:solidFill>
            <a:ln>
              <a:noFill/>
            </a:ln>
          </p:spPr>
          <p:txBody>
            <a:bodyPr/>
            <a:lstStyle/>
            <a:p>
              <a:endParaRPr lang="zh-CN" altLang="en-US" sz="1013" dirty="0">
                <a:ea typeface="微软雅黑" panose="020B0503020204020204" pitchFamily="34" charset="-122"/>
              </a:endParaRPr>
            </a:p>
          </p:txBody>
        </p:sp>
      </p:grpSp>
      <p:pic>
        <p:nvPicPr>
          <p:cNvPr id="8" name="Picture 2" descr="https://timgsa.baidu.com/timg?image&amp;quality=80&amp;size=b9999_10000&amp;sec=1580989761782&amp;di=408252e7b043d1f2a13f63e2c11309e5&amp;imgtype=0&amp;src=http%3A%2F%2Fu.thsi.cn%2Fimgsrc%2Finput%2F064c996e8c3e41bde23edcf67abac2c7.jpg">
            <a:extLst>
              <a:ext uri="{FF2B5EF4-FFF2-40B4-BE49-F238E27FC236}">
                <a16:creationId xmlns:a16="http://schemas.microsoft.com/office/drawing/2014/main" id="{D2DD7E05-F35A-45F5-9007-1964F9988F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7530" y="1745741"/>
            <a:ext cx="6629400" cy="2108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2929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68E18D51-AC7D-45C2-B52D-E50117702F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318" y="1478276"/>
            <a:ext cx="3901448" cy="3901448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6FA4DDF7-7F4C-4CFC-B882-1E0F64D6C401}"/>
              </a:ext>
            </a:extLst>
          </p:cNvPr>
          <p:cNvSpPr/>
          <p:nvPr/>
        </p:nvSpPr>
        <p:spPr>
          <a:xfrm>
            <a:off x="5219039" y="2893444"/>
            <a:ext cx="295465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方正舒体" panose="02010601030101010101" pitchFamily="2" charset="-122"/>
                <a:ea typeface="方正舒体" panose="02010601030101010101" pitchFamily="2" charset="-122"/>
              </a:rPr>
              <a:t>人工智能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27D87AE-7E54-41A9-8DAB-B38F9EDB43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9678" y="1478252"/>
            <a:ext cx="3371559" cy="3753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610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0 L -0.38151 0 " pathEditMode="relative" rAng="0" ptsTypes="AA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076" y="0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3.7037E-7 L -0.29401 0.01088 " pathEditMode="relative" rAng="0" ptsTypes="AA">
                                      <p:cBhvr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469" y="-231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579F1735-088F-4A9A-9254-EDC15B3E5595}"/>
              </a:ext>
            </a:extLst>
          </p:cNvPr>
          <p:cNvGrpSpPr/>
          <p:nvPr/>
        </p:nvGrpSpPr>
        <p:grpSpPr>
          <a:xfrm>
            <a:off x="6823710" y="-324974"/>
            <a:ext cx="4762500" cy="3505200"/>
            <a:chOff x="6823710" y="-324974"/>
            <a:chExt cx="4762500" cy="3505200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F4DA3B83-1716-4C9B-95C7-F58911D38F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9783" b="97011" l="10000" r="90000">
                          <a14:foregroundMark x1="35000" y1="92663" x2="63400" y2="97011"/>
                          <a14:backgroundMark x1="15400" y1="57880" x2="13600" y2="82609"/>
                          <a14:backgroundMark x1="19200" y1="60326" x2="18600" y2="87772"/>
                          <a14:backgroundMark x1="76200" y1="66848" x2="77600" y2="94022"/>
                          <a14:backgroundMark x1="74600" y1="20109" x2="80600" y2="37772"/>
                          <a14:backgroundMark x1="80600" y1="37772" x2="82600" y2="40761"/>
                          <a14:backgroundMark x1="57000" y1="29076" x2="67800" y2="34783"/>
                          <a14:backgroundMark x1="67800" y1="34783" x2="69600" y2="34783"/>
                          <a14:backgroundMark x1="55800" y1="34783" x2="82400" y2="35598"/>
                          <a14:backgroundMark x1="57600" y1="42663" x2="70400" y2="42663"/>
                          <a14:backgroundMark x1="57600" y1="44837" x2="78800" y2="47283"/>
                          <a14:backgroundMark x1="75000" y1="22554" x2="86800" y2="29620"/>
                          <a14:backgroundMark x1="78200" y1="18750" x2="87800" y2="73370"/>
                          <a14:backgroundMark x1="87800" y1="73370" x2="87800" y2="73370"/>
                          <a14:backgroundMark x1="78800" y1="47283" x2="78400" y2="70380"/>
                          <a14:backgroundMark x1="73400" y1="72283" x2="73400" y2="83424"/>
                          <a14:backgroundMark x1="24400" y1="67391" x2="19000" y2="97826"/>
                          <a14:backgroundMark x1="76200" y1="55163" x2="75600" y2="74728"/>
                          <a14:backgroundMark x1="72400" y1="87500" x2="72400" y2="9945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23710" y="-324974"/>
              <a:ext cx="4762500" cy="3505200"/>
            </a:xfrm>
            <a:prstGeom prst="rect">
              <a:avLst/>
            </a:prstGeom>
          </p:spPr>
        </p:pic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907B7F32-05B7-4555-B5D7-A76FA07B4EDB}"/>
                </a:ext>
              </a:extLst>
            </p:cNvPr>
            <p:cNvSpPr txBox="1"/>
            <p:nvPr/>
          </p:nvSpPr>
          <p:spPr>
            <a:xfrm rot="429544">
              <a:off x="8641081" y="1630680"/>
              <a:ext cx="1371600" cy="13094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3200" dirty="0">
                  <a:latin typeface="Arial" panose="020B0604020202020204" pitchFamily="34" charset="0"/>
                  <a:ea typeface="微软雅黑" panose="020B0503020204020204" pitchFamily="34" charset="-122"/>
                </a:rPr>
                <a:t>今日日记</a:t>
              </a:r>
            </a:p>
          </p:txBody>
        </p:sp>
      </p:grpSp>
      <p:sp>
        <p:nvSpPr>
          <p:cNvPr id="8" name="AutoShape 2">
            <a:extLst>
              <a:ext uri="{FF2B5EF4-FFF2-40B4-BE49-F238E27FC236}">
                <a16:creationId xmlns:a16="http://schemas.microsoft.com/office/drawing/2014/main" id="{3DF1C315-C242-46B3-B511-28E18D35FD2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8BF92098-E6B2-4C3C-8CE5-1B0A8AD01A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611" b="95392" l="10000" r="90000">
                        <a14:foregroundMark x1="33538" y1="12442" x2="32308" y2="20584"/>
                        <a14:foregroundMark x1="32308" y1="20584" x2="31846" y2="20737"/>
                        <a14:foregroundMark x1="35538" y1="6605" x2="35538" y2="6605"/>
                        <a14:foregroundMark x1="34615" y1="88786" x2="34615" y2="88786"/>
                        <a14:foregroundMark x1="32923" y1="93702" x2="32923" y2="93702"/>
                        <a14:foregroundMark x1="32308" y1="93702" x2="32308" y2="93702"/>
                        <a14:foregroundMark x1="34154" y1="91551" x2="34154" y2="91551"/>
                        <a14:foregroundMark x1="32923" y1="92012" x2="32923" y2="92012"/>
                        <a14:foregroundMark x1="32000" y1="92166" x2="32000" y2="92166"/>
                        <a14:foregroundMark x1="31846" y1="92320" x2="31846" y2="92320"/>
                        <a14:foregroundMark x1="34154" y1="91244" x2="34154" y2="91244"/>
                        <a14:foregroundMark x1="34769" y1="90169" x2="30308" y2="92166"/>
                        <a14:foregroundMark x1="46154" y1="88786" x2="51692" y2="95392"/>
                        <a14:foregroundMark x1="51692" y1="95392" x2="51692" y2="95392"/>
                        <a14:foregroundMark x1="73077" y1="35330" x2="73077" y2="35330"/>
                        <a14:foregroundMark x1="71385" y1="34562" x2="71385" y2="34562"/>
                        <a14:foregroundMark x1="70615" y1="39631" x2="70615" y2="39631"/>
                        <a14:foregroundMark x1="70923" y1="39478" x2="70923" y2="39478"/>
                        <a14:foregroundMark x1="71692" y1="40707" x2="71692" y2="40707"/>
                        <a14:foregroundMark x1="27231" y1="64823" x2="27231" y2="64823"/>
                        <a14:foregroundMark x1="37385" y1="2611" x2="37385" y2="2611"/>
                        <a14:backgroundMark x1="35385" y1="36252" x2="35385" y2="36252"/>
                        <a14:backgroundMark x1="47231" y1="35945" x2="47231" y2="35945"/>
                        <a14:backgroundMark x1="46769" y1="35791" x2="46769" y2="35791"/>
                        <a14:backgroundMark x1="46154" y1="35945" x2="46154" y2="35945"/>
                        <a14:backgroundMark x1="25846" y1="68203" x2="29692" y2="70507"/>
                        <a14:backgroundMark x1="72923" y1="36559" x2="72923" y2="36559"/>
                        <a14:backgroundMark x1="73077" y1="36713" x2="75692" y2="36713"/>
                        <a14:backgroundMark x1="71692" y1="39631" x2="71692" y2="3963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8523" y="1765649"/>
            <a:ext cx="4861363" cy="4868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2294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AEBC8DC7-D2FE-41E0-B087-CC94D4903CE8}"/>
              </a:ext>
            </a:extLst>
          </p:cNvPr>
          <p:cNvSpPr/>
          <p:nvPr/>
        </p:nvSpPr>
        <p:spPr>
          <a:xfrm>
            <a:off x="2350628" y="3013501"/>
            <a:ext cx="9719328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48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人工智能给我们带来了哪些影响？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F187514-D909-4004-B42F-A1F2D69E4E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78180" y="264140"/>
            <a:ext cx="3816842" cy="4262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3946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1A86623-0D11-4D84-B646-E7C56D3821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" t="-2889" r="11" b="21111"/>
          <a:stretch/>
        </p:blipFill>
        <p:spPr bwMode="auto">
          <a:xfrm>
            <a:off x="0" y="-304800"/>
            <a:ext cx="12192000" cy="716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C86C5B2-3F2F-4381-982D-3B3ADBC4F7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704" b="95988" l="462" r="97385">
                        <a14:foregroundMark x1="23231" y1="25772" x2="23231" y2="25772"/>
                        <a14:foregroundMark x1="19231" y1="22531" x2="20462" y2="24537"/>
                        <a14:foregroundMark x1="38000" y1="8951" x2="40154" y2="13426"/>
                        <a14:foregroundMark x1="50769" y1="4012" x2="51538" y2="9568"/>
                        <a14:foregroundMark x1="82000" y1="22840" x2="79538" y2="24846"/>
                        <a14:foregroundMark x1="84923" y1="40895" x2="90154" y2="42284"/>
                        <a14:foregroundMark x1="93846" y1="44753" x2="93846" y2="44753"/>
                        <a14:foregroundMark x1="97538" y1="56636" x2="97538" y2="56636"/>
                        <a14:foregroundMark x1="62000" y1="93519" x2="65077" y2="95988"/>
                        <a14:foregroundMark x1="7692" y1="57099" x2="5692" y2="58333"/>
                        <a14:foregroundMark x1="4000" y1="57870" x2="462" y2="59105"/>
                        <a14:foregroundMark x1="26308" y1="25309" x2="19846" y2="31019"/>
                        <a14:foregroundMark x1="19846" y1="31019" x2="18769" y2="37191"/>
                        <a14:foregroundMark x1="29846" y1="24074" x2="36154" y2="18364"/>
                        <a14:foregroundMark x1="36154" y1="18364" x2="54615" y2="14506"/>
                        <a14:foregroundMark x1="54615" y1="14506" x2="54615" y2="14506"/>
                        <a14:foregroundMark x1="44154" y1="17438" x2="54615" y2="16204"/>
                        <a14:foregroundMark x1="54615" y1="16204" x2="65385" y2="17130"/>
                        <a14:foregroundMark x1="65385" y1="17130" x2="67538" y2="19136"/>
                        <a14:foregroundMark x1="60308" y1="10031" x2="60154" y2="22377"/>
                        <a14:foregroundMark x1="59846" y1="19599" x2="73385" y2="27006"/>
                        <a14:foregroundMark x1="67538" y1="21296" x2="76308" y2="31481"/>
                        <a14:foregroundMark x1="72462" y1="25617" x2="78615" y2="31173"/>
                        <a14:foregroundMark x1="78615" y1="31173" x2="83538" y2="48457"/>
                        <a14:foregroundMark x1="83538" y1="48457" x2="83692" y2="56636"/>
                        <a14:foregroundMark x1="83692" y1="56636" x2="69077" y2="77778"/>
                        <a14:foregroundMark x1="69077" y1="77778" x2="62000" y2="82562"/>
                        <a14:foregroundMark x1="62000" y1="82562" x2="36154" y2="85802"/>
                        <a14:foregroundMark x1="36154" y1="85802" x2="29385" y2="81636"/>
                        <a14:foregroundMark x1="29385" y1="81636" x2="17385" y2="65278"/>
                        <a14:foregroundMark x1="17385" y1="65278" x2="15538" y2="43673"/>
                        <a14:foregroundMark x1="15538" y1="43673" x2="18769" y2="34568"/>
                        <a14:foregroundMark x1="18769" y1="34568" x2="18769" y2="344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2454" y="-26472"/>
            <a:ext cx="2272665" cy="2265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A2D52334-2708-4560-A06C-7FCC8D1DF1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780" b="89621" l="8750" r="90250">
                        <a14:foregroundMark x1="51750" y1="44511" x2="43750" y2="60279"/>
                        <a14:foregroundMark x1="43750" y1="60279" x2="39250" y2="65669"/>
                        <a14:foregroundMark x1="48750" y1="26946" x2="48375" y2="36527"/>
                        <a14:foregroundMark x1="49625" y1="28942" x2="68000" y2="27545"/>
                        <a14:foregroundMark x1="49000" y1="23553" x2="78250" y2="26747"/>
                        <a14:foregroundMark x1="90250" y1="23752" x2="90250" y2="42715"/>
                        <a14:foregroundMark x1="81625" y1="28942" x2="77125" y2="37325"/>
                        <a14:foregroundMark x1="77125" y1="37325" x2="71625" y2="38124"/>
                        <a14:foregroundMark x1="70375" y1="37525" x2="46750" y2="35329"/>
                        <a14:foregroundMark x1="45625" y1="35329" x2="59375" y2="36327"/>
                        <a14:foregroundMark x1="45000" y1="28942" x2="48125" y2="38323"/>
                        <a14:foregroundMark x1="48125" y1="38323" x2="62375" y2="39721"/>
                        <a14:foregroundMark x1="44750" y1="34331" x2="34125" y2="52695"/>
                        <a14:foregroundMark x1="34125" y1="52695" x2="30375" y2="54691"/>
                        <a14:foregroundMark x1="40750" y1="34331" x2="34250" y2="44511"/>
                        <a14:foregroundMark x1="41625" y1="35928" x2="23625" y2="62076"/>
                        <a14:foregroundMark x1="8750" y1="56088" x2="9750" y2="7644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0"/>
          <a:stretch/>
        </p:blipFill>
        <p:spPr bwMode="auto">
          <a:xfrm>
            <a:off x="619470" y="1819034"/>
            <a:ext cx="7147560" cy="4772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734024CA-490B-4030-9A09-6ADF0DFC0E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3462" r="96154">
                        <a14:foregroundMark x1="9231" y1="33846" x2="9231" y2="33846"/>
                        <a14:foregroundMark x1="5000" y1="35769" x2="5000" y2="35769"/>
                        <a14:foregroundMark x1="3846" y1="38462" x2="3846" y2="38462"/>
                        <a14:foregroundMark x1="91923" y1="37692" x2="91923" y2="37692"/>
                        <a14:foregroundMark x1="96154" y1="38462" x2="96154" y2="38462"/>
                        <a14:foregroundMark x1="80769" y1="47692" x2="80769" y2="47692"/>
                        <a14:foregroundMark x1="17308" y1="46923" x2="17308" y2="46923"/>
                      </a14:backgroundRemoval>
                    </a14:imgEffect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8591" y="2265672"/>
            <a:ext cx="3906528" cy="3906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FFB8F6C8-31AB-4B2A-B824-B9DCDDD44F1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3429" b="94286" l="5143" r="96286">
                        <a14:foregroundMark x1="86571" y1="10286" x2="86571" y2="10286"/>
                        <a14:foregroundMark x1="90571" y1="9143" x2="90571" y2="9143"/>
                        <a14:foregroundMark x1="93143" y1="8571" x2="93143" y2="8571"/>
                        <a14:foregroundMark x1="91143" y1="7429" x2="91143" y2="7429"/>
                        <a14:foregroundMark x1="91714" y1="4857" x2="91714" y2="4857"/>
                        <a14:foregroundMark x1="91429" y1="3714" x2="91429" y2="3714"/>
                        <a14:foregroundMark x1="96571" y1="8857" x2="96571" y2="8857"/>
                        <a14:foregroundMark x1="94000" y1="15143" x2="94000" y2="15143"/>
                        <a14:foregroundMark x1="90571" y1="14571" x2="90571" y2="14571"/>
                        <a14:foregroundMark x1="90571" y1="14571" x2="90571" y2="14571"/>
                        <a14:foregroundMark x1="40286" y1="20857" x2="40286" y2="20857"/>
                        <a14:foregroundMark x1="44571" y1="16286" x2="44571" y2="16286"/>
                        <a14:foregroundMark x1="36857" y1="16286" x2="36857" y2="16286"/>
                        <a14:foregroundMark x1="31429" y1="18000" x2="31429" y2="18000"/>
                        <a14:foregroundMark x1="28286" y1="20571" x2="28286" y2="20571"/>
                        <a14:foregroundMark x1="24857" y1="26571" x2="24857" y2="26571"/>
                        <a14:foregroundMark x1="24000" y1="30000" x2="24000" y2="30000"/>
                        <a14:foregroundMark x1="17714" y1="32571" x2="17714" y2="32571"/>
                        <a14:foregroundMark x1="18571" y1="31429" x2="18571" y2="31429"/>
                        <a14:foregroundMark x1="32571" y1="65429" x2="32571" y2="65429"/>
                        <a14:foregroundMark x1="34286" y1="70571" x2="34286" y2="70571"/>
                        <a14:foregroundMark x1="34571" y1="75429" x2="34571" y2="75429"/>
                        <a14:foregroundMark x1="40286" y1="89143" x2="40286" y2="89143"/>
                        <a14:foregroundMark x1="47143" y1="89714" x2="47143" y2="89714"/>
                        <a14:foregroundMark x1="52000" y1="87714" x2="52000" y2="87714"/>
                        <a14:foregroundMark x1="53429" y1="86286" x2="53429" y2="86286"/>
                        <a14:foregroundMark x1="54857" y1="86571" x2="54857" y2="86571"/>
                        <a14:foregroundMark x1="55143" y1="86571" x2="55143" y2="86571"/>
                        <a14:foregroundMark x1="56571" y1="87429" x2="56571" y2="87429"/>
                        <a14:foregroundMark x1="52857" y1="90857" x2="52857" y2="90857"/>
                        <a14:foregroundMark x1="52857" y1="90857" x2="52857" y2="90857"/>
                        <a14:foregroundMark x1="50571" y1="90857" x2="50571" y2="90857"/>
                        <a14:foregroundMark x1="43714" y1="86286" x2="43714" y2="86286"/>
                        <a14:foregroundMark x1="36857" y1="94286" x2="36857" y2="94286"/>
                        <a14:foregroundMark x1="43143" y1="94286" x2="43143" y2="94286"/>
                        <a14:foregroundMark x1="6571" y1="10000" x2="6571" y2="10000"/>
                        <a14:foregroundMark x1="5143" y1="10000" x2="5143" y2="10000"/>
                        <a14:foregroundMark x1="21429" y1="60571" x2="21429" y2="60571"/>
                        <a14:foregroundMark x1="21429" y1="63714" x2="21429" y2="63714"/>
                        <a14:foregroundMark x1="20286" y1="61429" x2="20286" y2="61429"/>
                        <a14:foregroundMark x1="19714" y1="61429" x2="18857" y2="61429"/>
                        <a14:foregroundMark x1="17714" y1="60286" x2="17714" y2="60286"/>
                        <a14:foregroundMark x1="17714" y1="60000" x2="17714" y2="60000"/>
                        <a14:foregroundMark x1="17429" y1="59143" x2="17429" y2="59143"/>
                        <a14:foregroundMark x1="17143" y1="58857" x2="17143" y2="58857"/>
                        <a14:foregroundMark x1="16857" y1="58571" x2="16857" y2="58571"/>
                        <a14:foregroundMark x1="17429" y1="58286" x2="17429" y2="582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1063" y="2118360"/>
            <a:ext cx="1567180" cy="1567180"/>
          </a:xfrm>
          <a:prstGeom prst="rect">
            <a:avLst/>
          </a:prstGeom>
        </p:spPr>
      </p:pic>
      <p:grpSp>
        <p:nvGrpSpPr>
          <p:cNvPr id="17" name="组合 16">
            <a:extLst>
              <a:ext uri="{FF2B5EF4-FFF2-40B4-BE49-F238E27FC236}">
                <a16:creationId xmlns:a16="http://schemas.microsoft.com/office/drawing/2014/main" id="{09512ED7-1BBF-422D-BF59-AD19170E25A5}"/>
              </a:ext>
            </a:extLst>
          </p:cNvPr>
          <p:cNvGrpSpPr/>
          <p:nvPr/>
        </p:nvGrpSpPr>
        <p:grpSpPr>
          <a:xfrm>
            <a:off x="8336278" y="1132836"/>
            <a:ext cx="1751965" cy="1000767"/>
            <a:chOff x="8336278" y="1132836"/>
            <a:chExt cx="1751965" cy="1000767"/>
          </a:xfrm>
        </p:grpSpPr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E384AC39-09E0-4D10-AE8C-5D96D2DBD43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336278" y="1524003"/>
              <a:ext cx="489583" cy="609600"/>
            </a:xfrm>
            <a:prstGeom prst="line">
              <a:avLst/>
            </a:prstGeom>
            <a:ln w="28575"/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43392012-7AC3-4D98-88F7-205EAA6456F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04654" y="1132836"/>
              <a:ext cx="10789" cy="886859"/>
            </a:xfrm>
            <a:prstGeom prst="line">
              <a:avLst/>
            </a:prstGeom>
            <a:ln w="28575"/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B667D3C9-23AA-473F-9A37-884DF687D2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05029" y="1572653"/>
              <a:ext cx="283214" cy="492762"/>
            </a:xfrm>
            <a:prstGeom prst="line">
              <a:avLst/>
            </a:prstGeom>
            <a:ln w="28575"/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18" name="对话气泡: 圆角矩形 17">
            <a:extLst>
              <a:ext uri="{FF2B5EF4-FFF2-40B4-BE49-F238E27FC236}">
                <a16:creationId xmlns:a16="http://schemas.microsoft.com/office/drawing/2014/main" id="{2C55ED23-2258-482A-A5F6-882915D08728}"/>
              </a:ext>
            </a:extLst>
          </p:cNvPr>
          <p:cNvSpPr/>
          <p:nvPr/>
        </p:nvSpPr>
        <p:spPr>
          <a:xfrm>
            <a:off x="5486400" y="601884"/>
            <a:ext cx="2849878" cy="970769"/>
          </a:xfrm>
          <a:prstGeom prst="wedgeRoundRectCallout">
            <a:avLst>
              <a:gd name="adj1" fmla="val 40089"/>
              <a:gd name="adj2" fmla="val 78000"/>
              <a:gd name="adj3" fmla="val 16667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主人，起床啦，你今天要和小丽约饭</a:t>
            </a:r>
          </a:p>
        </p:txBody>
      </p:sp>
      <p:sp>
        <p:nvSpPr>
          <p:cNvPr id="20" name="对话气泡: 椭圆形 19">
            <a:extLst>
              <a:ext uri="{FF2B5EF4-FFF2-40B4-BE49-F238E27FC236}">
                <a16:creationId xmlns:a16="http://schemas.microsoft.com/office/drawing/2014/main" id="{55DBC34C-51BA-4F43-B2FE-4DB2E75A12FB}"/>
              </a:ext>
            </a:extLst>
          </p:cNvPr>
          <p:cNvSpPr/>
          <p:nvPr/>
        </p:nvSpPr>
        <p:spPr>
          <a:xfrm>
            <a:off x="4797137" y="1870739"/>
            <a:ext cx="1858306" cy="1161828"/>
          </a:xfrm>
          <a:prstGeom prst="wedgeEllipseCallout">
            <a:avLst>
              <a:gd name="adj1" fmla="val 41453"/>
              <a:gd name="adj2" fmla="val 48553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今天天气如何</a:t>
            </a:r>
            <a:r>
              <a:rPr lang="en-US" altLang="zh-CN" dirty="0"/>
              <a:t>?</a:t>
            </a:r>
            <a:endParaRPr lang="zh-CN" altLang="en-US" dirty="0"/>
          </a:p>
        </p:txBody>
      </p:sp>
      <p:sp>
        <p:nvSpPr>
          <p:cNvPr id="28" name="对话气泡: 圆角矩形 27">
            <a:extLst>
              <a:ext uri="{FF2B5EF4-FFF2-40B4-BE49-F238E27FC236}">
                <a16:creationId xmlns:a16="http://schemas.microsoft.com/office/drawing/2014/main" id="{A91D62A9-C638-45D1-8D3E-4F8104363E8C}"/>
              </a:ext>
            </a:extLst>
          </p:cNvPr>
          <p:cNvSpPr/>
          <p:nvPr/>
        </p:nvSpPr>
        <p:spPr>
          <a:xfrm>
            <a:off x="5486400" y="624946"/>
            <a:ext cx="2849878" cy="970769"/>
          </a:xfrm>
          <a:prstGeom prst="wedgeRoundRectCallout">
            <a:avLst>
              <a:gd name="adj1" fmla="val 40089"/>
              <a:gd name="adj2" fmla="val 78000"/>
              <a:gd name="adj3" fmla="val 16667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今天天气晴朗，温度为</a:t>
            </a:r>
            <a:r>
              <a:rPr lang="en-US" altLang="zh-CN" dirty="0"/>
              <a:t>20</a:t>
            </a:r>
            <a:r>
              <a:rPr lang="zh-CN" altLang="en-US" dirty="0"/>
              <a:t>度，微风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BACEC6C-F6C8-4AC4-AB2B-A6D937A5D3F9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970"/>
          <a:stretch/>
        </p:blipFill>
        <p:spPr>
          <a:xfrm rot="445871">
            <a:off x="3594889" y="2639214"/>
            <a:ext cx="2112905" cy="112048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3D28307-36B9-4092-AEA6-A14D971D332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1380" y="2661970"/>
            <a:ext cx="3083650" cy="308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92278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7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8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9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0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1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  <p:bldP spid="20" grpId="0" animBg="1"/>
      <p:bldP spid="2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061DF715-6993-4D81-936E-A5D957E662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67077" y1="32412" x2="66000" y2="32258"/>
                        <a14:foregroundMark x1="64462" y1="29800" x2="64462" y2="29800"/>
                        <a14:foregroundMark x1="62154" y1="28725" x2="62154" y2="28725"/>
                        <a14:foregroundMark x1="62154" y1="26114" x2="62154" y2="26114"/>
                        <a14:foregroundMark x1="70000" y1="63748" x2="70000" y2="63748"/>
                        <a14:foregroundMark x1="67385" y1="64363" x2="67385" y2="64363"/>
                        <a14:foregroundMark x1="69846" y1="62980" x2="69846" y2="62980"/>
                        <a14:foregroundMark x1="73385" y1="61751" x2="73385" y2="61751"/>
                        <a14:foregroundMark x1="73231" y1="65284" x2="72615" y2="65131"/>
                        <a14:foregroundMark x1="64769" y1="64516" x2="64769" y2="64516"/>
                        <a14:foregroundMark x1="62769" y1="62826" x2="62769" y2="62826"/>
                        <a14:foregroundMark x1="62769" y1="63594" x2="62769" y2="63594"/>
                        <a14:foregroundMark x1="62462" y1="65745" x2="62462" y2="65745"/>
                        <a14:foregroundMark x1="59385" y1="64363" x2="59385" y2="64363"/>
                        <a14:foregroundMark x1="58615" y1="62212" x2="58615" y2="62212"/>
                        <a14:foregroundMark x1="33846" y1="67281" x2="33846" y2="67896"/>
                        <a14:foregroundMark x1="29538" y1="77727" x2="29538" y2="77727"/>
                        <a14:foregroundMark x1="26769" y1="76344" x2="26769" y2="763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233" t="15143" r="8808" b="11858"/>
          <a:stretch/>
        </p:blipFill>
        <p:spPr bwMode="auto">
          <a:xfrm>
            <a:off x="1269358" y="1956122"/>
            <a:ext cx="4826642" cy="4631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F20CF47-ABFC-47D2-8666-D9F8D8F36F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642" b="89986" l="6641" r="91309">
                        <a14:foregroundMark x1="34668" y1="10288" x2="46191" y2="8779"/>
                        <a14:foregroundMark x1="46191" y1="8779" x2="63281" y2="8779"/>
                        <a14:foregroundMark x1="9668" y1="47737" x2="9766" y2="53361"/>
                        <a14:foregroundMark x1="6641" y1="48422" x2="6641" y2="48422"/>
                        <a14:foregroundMark x1="7617" y1="49657" x2="7617" y2="49657"/>
                        <a14:foregroundMark x1="7715" y1="51029" x2="7910" y2="51440"/>
                        <a14:foregroundMark x1="8105" y1="51852" x2="8105" y2="51852"/>
                        <a14:foregroundMark x1="7422" y1="50480" x2="7422" y2="50480"/>
                        <a14:foregroundMark x1="7227" y1="49931" x2="7227" y2="49931"/>
                        <a14:foregroundMark x1="9668" y1="63649" x2="10059" y2="63786"/>
                        <a14:foregroundMark x1="10645" y1="70782" x2="13477" y2="77092"/>
                        <a14:foregroundMark x1="13477" y1="77092" x2="16992" y2="77778"/>
                        <a14:foregroundMark x1="9668" y1="70782" x2="14258" y2="76818"/>
                        <a14:foregroundMark x1="14258" y1="76818" x2="17285" y2="77092"/>
                        <a14:foregroundMark x1="9473" y1="69410" x2="9277" y2="73388"/>
                        <a14:foregroundMark x1="8789" y1="66941" x2="8203" y2="71056"/>
                        <a14:foregroundMark x1="7715" y1="67353" x2="7227" y2="71193"/>
                        <a14:foregroundMark x1="8203" y1="65844" x2="7129" y2="68999"/>
                        <a14:foregroundMark x1="7910" y1="65021" x2="6152" y2="71742"/>
                        <a14:foregroundMark x1="6152" y1="71742" x2="9668" y2="76955"/>
                        <a14:foregroundMark x1="9668" y1="76955" x2="24902" y2="84636"/>
                        <a14:foregroundMark x1="24902" y1="84636" x2="54199" y2="87929"/>
                        <a14:foregroundMark x1="54199" y1="87929" x2="59277" y2="87243"/>
                        <a14:foregroundMark x1="59277" y1="87243" x2="65527" y2="87243"/>
                        <a14:foregroundMark x1="65527" y1="87243" x2="88672" y2="77915"/>
                        <a14:foregroundMark x1="88672" y1="77915" x2="91406" y2="71193"/>
                        <a14:foregroundMark x1="91406" y1="71193" x2="88477" y2="66667"/>
                        <a14:foregroundMark x1="49512" y1="79150" x2="63770" y2="77366"/>
                        <a14:foregroundMark x1="63770" y1="77366" x2="68750" y2="77366"/>
                        <a14:foregroundMark x1="31641" y1="87929" x2="45605" y2="88615"/>
                        <a14:foregroundMark x1="35742" y1="89575" x2="42090" y2="89986"/>
                        <a14:foregroundMark x1="78418" y1="86008" x2="88086" y2="80796"/>
                        <a14:foregroundMark x1="88086" y1="80796" x2="88770" y2="80110"/>
                        <a14:foregroundMark x1="88770" y1="64609" x2="88770" y2="64609"/>
                        <a14:foregroundMark x1="88379" y1="63512" x2="88379" y2="63512"/>
                        <a14:foregroundMark x1="88477" y1="63512" x2="88477" y2="6351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377430" y="1479101"/>
            <a:ext cx="7437140" cy="5585180"/>
          </a:xfrm>
          <a:prstGeom prst="rect">
            <a:avLst/>
          </a:prstGeom>
        </p:spPr>
      </p:pic>
      <p:sp>
        <p:nvSpPr>
          <p:cNvPr id="9" name="KSO_Shape">
            <a:extLst>
              <a:ext uri="{FF2B5EF4-FFF2-40B4-BE49-F238E27FC236}">
                <a16:creationId xmlns:a16="http://schemas.microsoft.com/office/drawing/2014/main" id="{4A1BFDD4-FE82-45DF-85CD-AB02C2D3C663}"/>
              </a:ext>
            </a:extLst>
          </p:cNvPr>
          <p:cNvSpPr>
            <a:spLocks/>
          </p:cNvSpPr>
          <p:nvPr/>
        </p:nvSpPr>
        <p:spPr bwMode="auto">
          <a:xfrm>
            <a:off x="8354349" y="1003622"/>
            <a:ext cx="1016000" cy="1905000"/>
          </a:xfrm>
          <a:custGeom>
            <a:avLst/>
            <a:gdLst>
              <a:gd name="T0" fmla="*/ 134485 w 2938"/>
              <a:gd name="T1" fmla="*/ 2420 h 5511"/>
              <a:gd name="T2" fmla="*/ 89887 w 2938"/>
              <a:gd name="T3" fmla="*/ 15901 h 5511"/>
              <a:gd name="T4" fmla="*/ 51858 w 2938"/>
              <a:gd name="T5" fmla="*/ 41481 h 5511"/>
              <a:gd name="T6" fmla="*/ 22817 w 2938"/>
              <a:gd name="T7" fmla="*/ 77085 h 5511"/>
              <a:gd name="T8" fmla="*/ 4840 w 2938"/>
              <a:gd name="T9" fmla="*/ 119257 h 5511"/>
              <a:gd name="T10" fmla="*/ 0 w 2938"/>
              <a:gd name="T11" fmla="*/ 1746336 h 5511"/>
              <a:gd name="T12" fmla="*/ 4840 w 2938"/>
              <a:gd name="T13" fmla="*/ 1786089 h 5511"/>
              <a:gd name="T14" fmla="*/ 22817 w 2938"/>
              <a:gd name="T15" fmla="*/ 1828606 h 5511"/>
              <a:gd name="T16" fmla="*/ 51858 w 2938"/>
              <a:gd name="T17" fmla="*/ 1863865 h 5511"/>
              <a:gd name="T18" fmla="*/ 89887 w 2938"/>
              <a:gd name="T19" fmla="*/ 1889445 h 5511"/>
              <a:gd name="T20" fmla="*/ 134485 w 2938"/>
              <a:gd name="T21" fmla="*/ 1903272 h 5511"/>
              <a:gd name="T22" fmla="*/ 864989 w 2938"/>
              <a:gd name="T23" fmla="*/ 1905000 h 5511"/>
              <a:gd name="T24" fmla="*/ 911316 w 2938"/>
              <a:gd name="T25" fmla="*/ 1895667 h 5511"/>
              <a:gd name="T26" fmla="*/ 952111 w 2938"/>
              <a:gd name="T27" fmla="*/ 1873544 h 5511"/>
              <a:gd name="T28" fmla="*/ 984263 w 2938"/>
              <a:gd name="T29" fmla="*/ 1841396 h 5511"/>
              <a:gd name="T30" fmla="*/ 1006043 w 2938"/>
              <a:gd name="T31" fmla="*/ 1800953 h 5511"/>
              <a:gd name="T32" fmla="*/ 1015377 w 2938"/>
              <a:gd name="T33" fmla="*/ 1754633 h 5511"/>
              <a:gd name="T34" fmla="*/ 1013994 w 2938"/>
              <a:gd name="T35" fmla="*/ 134812 h 5511"/>
              <a:gd name="T36" fmla="*/ 999820 w 2938"/>
              <a:gd name="T37" fmla="*/ 90220 h 5511"/>
              <a:gd name="T38" fmla="*/ 974237 w 2938"/>
              <a:gd name="T39" fmla="*/ 52542 h 5511"/>
              <a:gd name="T40" fmla="*/ 938973 w 2938"/>
              <a:gd name="T41" fmla="*/ 23160 h 5511"/>
              <a:gd name="T42" fmla="*/ 896450 w 2938"/>
              <a:gd name="T43" fmla="*/ 5531 h 5511"/>
              <a:gd name="T44" fmla="*/ 412789 w 2938"/>
              <a:gd name="T45" fmla="*/ 127553 h 5511"/>
              <a:gd name="T46" fmla="*/ 615380 w 2938"/>
              <a:gd name="T47" fmla="*/ 129973 h 5511"/>
              <a:gd name="T48" fmla="*/ 629209 w 2938"/>
              <a:gd name="T49" fmla="*/ 141034 h 5511"/>
              <a:gd name="T50" fmla="*/ 635086 w 2938"/>
              <a:gd name="T51" fmla="*/ 159009 h 5511"/>
              <a:gd name="T52" fmla="*/ 630938 w 2938"/>
              <a:gd name="T53" fmla="*/ 174219 h 5511"/>
              <a:gd name="T54" fmla="*/ 618146 w 2938"/>
              <a:gd name="T55" fmla="*/ 187009 h 5511"/>
              <a:gd name="T56" fmla="*/ 412789 w 2938"/>
              <a:gd name="T57" fmla="*/ 190811 h 5511"/>
              <a:gd name="T58" fmla="*/ 397577 w 2938"/>
              <a:gd name="T59" fmla="*/ 187009 h 5511"/>
              <a:gd name="T60" fmla="*/ 384440 w 2938"/>
              <a:gd name="T61" fmla="*/ 174219 h 5511"/>
              <a:gd name="T62" fmla="*/ 380637 w 2938"/>
              <a:gd name="T63" fmla="*/ 159009 h 5511"/>
              <a:gd name="T64" fmla="*/ 386168 w 2938"/>
              <a:gd name="T65" fmla="*/ 141034 h 5511"/>
              <a:gd name="T66" fmla="*/ 400343 w 2938"/>
              <a:gd name="T67" fmla="*/ 129973 h 5511"/>
              <a:gd name="T68" fmla="*/ 507516 w 2938"/>
              <a:gd name="T69" fmla="*/ 1841742 h 5511"/>
              <a:gd name="T70" fmla="*/ 479513 w 2938"/>
              <a:gd name="T71" fmla="*/ 1837594 h 5511"/>
              <a:gd name="T72" fmla="*/ 454275 w 2938"/>
              <a:gd name="T73" fmla="*/ 1825495 h 5511"/>
              <a:gd name="T74" fmla="*/ 434223 w 2938"/>
              <a:gd name="T75" fmla="*/ 1806829 h 5511"/>
              <a:gd name="T76" fmla="*/ 420049 w 2938"/>
              <a:gd name="T77" fmla="*/ 1783323 h 5511"/>
              <a:gd name="T78" fmla="*/ 413134 w 2938"/>
              <a:gd name="T79" fmla="*/ 1756015 h 5511"/>
              <a:gd name="T80" fmla="*/ 413826 w 2938"/>
              <a:gd name="T81" fmla="*/ 1731818 h 5511"/>
              <a:gd name="T82" fmla="*/ 422123 w 2938"/>
              <a:gd name="T83" fmla="*/ 1704856 h 5511"/>
              <a:gd name="T84" fmla="*/ 437335 w 2938"/>
              <a:gd name="T85" fmla="*/ 1682387 h 5511"/>
              <a:gd name="T86" fmla="*/ 458078 w 2938"/>
              <a:gd name="T87" fmla="*/ 1665103 h 5511"/>
              <a:gd name="T88" fmla="*/ 483661 w 2938"/>
              <a:gd name="T89" fmla="*/ 1654042 h 5511"/>
              <a:gd name="T90" fmla="*/ 507516 w 2938"/>
              <a:gd name="T91" fmla="*/ 1651277 h 5511"/>
              <a:gd name="T92" fmla="*/ 536210 w 2938"/>
              <a:gd name="T93" fmla="*/ 1655425 h 5511"/>
              <a:gd name="T94" fmla="*/ 561102 w 2938"/>
              <a:gd name="T95" fmla="*/ 1667523 h 5511"/>
              <a:gd name="T96" fmla="*/ 581154 w 2938"/>
              <a:gd name="T97" fmla="*/ 1685498 h 5511"/>
              <a:gd name="T98" fmla="*/ 595674 w 2938"/>
              <a:gd name="T99" fmla="*/ 1709349 h 5511"/>
              <a:gd name="T100" fmla="*/ 602589 w 2938"/>
              <a:gd name="T101" fmla="*/ 1737003 h 5511"/>
              <a:gd name="T102" fmla="*/ 601897 w 2938"/>
              <a:gd name="T103" fmla="*/ 1761200 h 5511"/>
              <a:gd name="T104" fmla="*/ 593600 w 2938"/>
              <a:gd name="T105" fmla="*/ 1787817 h 5511"/>
              <a:gd name="T106" fmla="*/ 578388 w 2938"/>
              <a:gd name="T107" fmla="*/ 1810631 h 5511"/>
              <a:gd name="T108" fmla="*/ 556954 w 2938"/>
              <a:gd name="T109" fmla="*/ 1827915 h 5511"/>
              <a:gd name="T110" fmla="*/ 531370 w 2938"/>
              <a:gd name="T111" fmla="*/ 1838631 h 5511"/>
              <a:gd name="T112" fmla="*/ 952456 w 2938"/>
              <a:gd name="T113" fmla="*/ 1587673 h 5511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</a:gdLst>
            <a:ahLst/>
            <a:cxnLst>
              <a:cxn ang="T114">
                <a:pos x="T0" y="T1"/>
              </a:cxn>
              <a:cxn ang="T115">
                <a:pos x="T2" y="T3"/>
              </a:cxn>
              <a:cxn ang="T116">
                <a:pos x="T4" y="T5"/>
              </a:cxn>
              <a:cxn ang="T117">
                <a:pos x="T6" y="T7"/>
              </a:cxn>
              <a:cxn ang="T118">
                <a:pos x="T8" y="T9"/>
              </a:cxn>
              <a:cxn ang="T119">
                <a:pos x="T10" y="T11"/>
              </a:cxn>
              <a:cxn ang="T120">
                <a:pos x="T12" y="T13"/>
              </a:cxn>
              <a:cxn ang="T121">
                <a:pos x="T14" y="T15"/>
              </a:cxn>
              <a:cxn ang="T122">
                <a:pos x="T16" y="T17"/>
              </a:cxn>
              <a:cxn ang="T123">
                <a:pos x="T18" y="T19"/>
              </a:cxn>
              <a:cxn ang="T124">
                <a:pos x="T20" y="T21"/>
              </a:cxn>
              <a:cxn ang="T125">
                <a:pos x="T22" y="T23"/>
              </a:cxn>
              <a:cxn ang="T126">
                <a:pos x="T24" y="T25"/>
              </a:cxn>
              <a:cxn ang="T127">
                <a:pos x="T26" y="T27"/>
              </a:cxn>
              <a:cxn ang="T128">
                <a:pos x="T28" y="T29"/>
              </a:cxn>
              <a:cxn ang="T129">
                <a:pos x="T30" y="T31"/>
              </a:cxn>
              <a:cxn ang="T130">
                <a:pos x="T32" y="T33"/>
              </a:cxn>
              <a:cxn ang="T131">
                <a:pos x="T34" y="T35"/>
              </a:cxn>
              <a:cxn ang="T132">
                <a:pos x="T36" y="T37"/>
              </a:cxn>
              <a:cxn ang="T133">
                <a:pos x="T38" y="T39"/>
              </a:cxn>
              <a:cxn ang="T134">
                <a:pos x="T40" y="T41"/>
              </a:cxn>
              <a:cxn ang="T135">
                <a:pos x="T42" y="T43"/>
              </a:cxn>
              <a:cxn ang="T136">
                <a:pos x="T44" y="T45"/>
              </a:cxn>
              <a:cxn ang="T137">
                <a:pos x="T46" y="T47"/>
              </a:cxn>
              <a:cxn ang="T138">
                <a:pos x="T48" y="T49"/>
              </a:cxn>
              <a:cxn ang="T139">
                <a:pos x="T50" y="T51"/>
              </a:cxn>
              <a:cxn ang="T140">
                <a:pos x="T52" y="T53"/>
              </a:cxn>
              <a:cxn ang="T141">
                <a:pos x="T54" y="T55"/>
              </a:cxn>
              <a:cxn ang="T142">
                <a:pos x="T56" y="T57"/>
              </a:cxn>
              <a:cxn ang="T143">
                <a:pos x="T58" y="T59"/>
              </a:cxn>
              <a:cxn ang="T144">
                <a:pos x="T60" y="T61"/>
              </a:cxn>
              <a:cxn ang="T145">
                <a:pos x="T62" y="T63"/>
              </a:cxn>
              <a:cxn ang="T146">
                <a:pos x="T64" y="T65"/>
              </a:cxn>
              <a:cxn ang="T147">
                <a:pos x="T66" y="T67"/>
              </a:cxn>
              <a:cxn ang="T148">
                <a:pos x="T68" y="T69"/>
              </a:cxn>
              <a:cxn ang="T149">
                <a:pos x="T70" y="T71"/>
              </a:cxn>
              <a:cxn ang="T150">
                <a:pos x="T72" y="T73"/>
              </a:cxn>
              <a:cxn ang="T151">
                <a:pos x="T74" y="T75"/>
              </a:cxn>
              <a:cxn ang="T152">
                <a:pos x="T76" y="T77"/>
              </a:cxn>
              <a:cxn ang="T153">
                <a:pos x="T78" y="T79"/>
              </a:cxn>
              <a:cxn ang="T154">
                <a:pos x="T80" y="T81"/>
              </a:cxn>
              <a:cxn ang="T155">
                <a:pos x="T82" y="T83"/>
              </a:cxn>
              <a:cxn ang="T156">
                <a:pos x="T84" y="T85"/>
              </a:cxn>
              <a:cxn ang="T157">
                <a:pos x="T86" y="T87"/>
              </a:cxn>
              <a:cxn ang="T158">
                <a:pos x="T88" y="T89"/>
              </a:cxn>
              <a:cxn ang="T159">
                <a:pos x="T90" y="T91"/>
              </a:cxn>
              <a:cxn ang="T160">
                <a:pos x="T92" y="T93"/>
              </a:cxn>
              <a:cxn ang="T161">
                <a:pos x="T94" y="T95"/>
              </a:cxn>
              <a:cxn ang="T162">
                <a:pos x="T96" y="T97"/>
              </a:cxn>
              <a:cxn ang="T163">
                <a:pos x="T98" y="T99"/>
              </a:cxn>
              <a:cxn ang="T164">
                <a:pos x="T100" y="T101"/>
              </a:cxn>
              <a:cxn ang="T165">
                <a:pos x="T102" y="T103"/>
              </a:cxn>
              <a:cxn ang="T166">
                <a:pos x="T104" y="T105"/>
              </a:cxn>
              <a:cxn ang="T167">
                <a:pos x="T106" y="T107"/>
              </a:cxn>
              <a:cxn ang="T168">
                <a:pos x="T108" y="T109"/>
              </a:cxn>
              <a:cxn ang="T169">
                <a:pos x="T110" y="T111"/>
              </a:cxn>
              <a:cxn ang="T170">
                <a:pos x="T112" y="T113"/>
              </a:cxn>
            </a:cxnLst>
            <a:rect l="0" t="0" r="r" b="b"/>
            <a:pathLst>
              <a:path w="2938" h="5511">
                <a:moveTo>
                  <a:pt x="2479" y="0"/>
                </a:moveTo>
                <a:lnTo>
                  <a:pt x="458" y="0"/>
                </a:lnTo>
                <a:lnTo>
                  <a:pt x="435" y="1"/>
                </a:lnTo>
                <a:lnTo>
                  <a:pt x="412" y="3"/>
                </a:lnTo>
                <a:lnTo>
                  <a:pt x="389" y="7"/>
                </a:lnTo>
                <a:lnTo>
                  <a:pt x="366" y="11"/>
                </a:lnTo>
                <a:lnTo>
                  <a:pt x="345" y="16"/>
                </a:lnTo>
                <a:lnTo>
                  <a:pt x="322" y="22"/>
                </a:lnTo>
                <a:lnTo>
                  <a:pt x="301" y="29"/>
                </a:lnTo>
                <a:lnTo>
                  <a:pt x="281" y="37"/>
                </a:lnTo>
                <a:lnTo>
                  <a:pt x="260" y="46"/>
                </a:lnTo>
                <a:lnTo>
                  <a:pt x="240" y="56"/>
                </a:lnTo>
                <a:lnTo>
                  <a:pt x="221" y="67"/>
                </a:lnTo>
                <a:lnTo>
                  <a:pt x="203" y="80"/>
                </a:lnTo>
                <a:lnTo>
                  <a:pt x="184" y="93"/>
                </a:lnTo>
                <a:lnTo>
                  <a:pt x="167" y="106"/>
                </a:lnTo>
                <a:lnTo>
                  <a:pt x="150" y="120"/>
                </a:lnTo>
                <a:lnTo>
                  <a:pt x="135" y="135"/>
                </a:lnTo>
                <a:lnTo>
                  <a:pt x="119" y="152"/>
                </a:lnTo>
                <a:lnTo>
                  <a:pt x="104" y="169"/>
                </a:lnTo>
                <a:lnTo>
                  <a:pt x="91" y="186"/>
                </a:lnTo>
                <a:lnTo>
                  <a:pt x="78" y="203"/>
                </a:lnTo>
                <a:lnTo>
                  <a:pt x="66" y="223"/>
                </a:lnTo>
                <a:lnTo>
                  <a:pt x="55" y="242"/>
                </a:lnTo>
                <a:lnTo>
                  <a:pt x="45" y="261"/>
                </a:lnTo>
                <a:lnTo>
                  <a:pt x="35" y="281"/>
                </a:lnTo>
                <a:lnTo>
                  <a:pt x="27" y="303"/>
                </a:lnTo>
                <a:lnTo>
                  <a:pt x="20" y="324"/>
                </a:lnTo>
                <a:lnTo>
                  <a:pt x="14" y="345"/>
                </a:lnTo>
                <a:lnTo>
                  <a:pt x="9" y="368"/>
                </a:lnTo>
                <a:lnTo>
                  <a:pt x="5" y="390"/>
                </a:lnTo>
                <a:lnTo>
                  <a:pt x="2" y="413"/>
                </a:lnTo>
                <a:lnTo>
                  <a:pt x="0" y="437"/>
                </a:lnTo>
                <a:lnTo>
                  <a:pt x="0" y="460"/>
                </a:lnTo>
                <a:lnTo>
                  <a:pt x="0" y="5052"/>
                </a:lnTo>
                <a:lnTo>
                  <a:pt x="0" y="5076"/>
                </a:lnTo>
                <a:lnTo>
                  <a:pt x="2" y="5099"/>
                </a:lnTo>
                <a:lnTo>
                  <a:pt x="5" y="5122"/>
                </a:lnTo>
                <a:lnTo>
                  <a:pt x="9" y="5144"/>
                </a:lnTo>
                <a:lnTo>
                  <a:pt x="14" y="5167"/>
                </a:lnTo>
                <a:lnTo>
                  <a:pt x="20" y="5189"/>
                </a:lnTo>
                <a:lnTo>
                  <a:pt x="27" y="5210"/>
                </a:lnTo>
                <a:lnTo>
                  <a:pt x="35" y="5230"/>
                </a:lnTo>
                <a:lnTo>
                  <a:pt x="45" y="5251"/>
                </a:lnTo>
                <a:lnTo>
                  <a:pt x="55" y="5271"/>
                </a:lnTo>
                <a:lnTo>
                  <a:pt x="66" y="5290"/>
                </a:lnTo>
                <a:lnTo>
                  <a:pt x="78" y="5309"/>
                </a:lnTo>
                <a:lnTo>
                  <a:pt x="91" y="5327"/>
                </a:lnTo>
                <a:lnTo>
                  <a:pt x="104" y="5344"/>
                </a:lnTo>
                <a:lnTo>
                  <a:pt x="119" y="5360"/>
                </a:lnTo>
                <a:lnTo>
                  <a:pt x="135" y="5377"/>
                </a:lnTo>
                <a:lnTo>
                  <a:pt x="150" y="5392"/>
                </a:lnTo>
                <a:lnTo>
                  <a:pt x="167" y="5406"/>
                </a:lnTo>
                <a:lnTo>
                  <a:pt x="184" y="5420"/>
                </a:lnTo>
                <a:lnTo>
                  <a:pt x="203" y="5433"/>
                </a:lnTo>
                <a:lnTo>
                  <a:pt x="221" y="5445"/>
                </a:lnTo>
                <a:lnTo>
                  <a:pt x="240" y="5456"/>
                </a:lnTo>
                <a:lnTo>
                  <a:pt x="260" y="5466"/>
                </a:lnTo>
                <a:lnTo>
                  <a:pt x="281" y="5475"/>
                </a:lnTo>
                <a:lnTo>
                  <a:pt x="301" y="5484"/>
                </a:lnTo>
                <a:lnTo>
                  <a:pt x="322" y="5491"/>
                </a:lnTo>
                <a:lnTo>
                  <a:pt x="345" y="5497"/>
                </a:lnTo>
                <a:lnTo>
                  <a:pt x="366" y="5502"/>
                </a:lnTo>
                <a:lnTo>
                  <a:pt x="389" y="5506"/>
                </a:lnTo>
                <a:lnTo>
                  <a:pt x="412" y="5509"/>
                </a:lnTo>
                <a:lnTo>
                  <a:pt x="435" y="5511"/>
                </a:lnTo>
                <a:lnTo>
                  <a:pt x="458" y="5511"/>
                </a:lnTo>
                <a:lnTo>
                  <a:pt x="2479" y="5511"/>
                </a:lnTo>
                <a:lnTo>
                  <a:pt x="2502" y="5511"/>
                </a:lnTo>
                <a:lnTo>
                  <a:pt x="2525" y="5509"/>
                </a:lnTo>
                <a:lnTo>
                  <a:pt x="2549" y="5506"/>
                </a:lnTo>
                <a:lnTo>
                  <a:pt x="2571" y="5502"/>
                </a:lnTo>
                <a:lnTo>
                  <a:pt x="2593" y="5497"/>
                </a:lnTo>
                <a:lnTo>
                  <a:pt x="2615" y="5491"/>
                </a:lnTo>
                <a:lnTo>
                  <a:pt x="2636" y="5484"/>
                </a:lnTo>
                <a:lnTo>
                  <a:pt x="2657" y="5475"/>
                </a:lnTo>
                <a:lnTo>
                  <a:pt x="2677" y="5466"/>
                </a:lnTo>
                <a:lnTo>
                  <a:pt x="2698" y="5456"/>
                </a:lnTo>
                <a:lnTo>
                  <a:pt x="2716" y="5445"/>
                </a:lnTo>
                <a:lnTo>
                  <a:pt x="2735" y="5433"/>
                </a:lnTo>
                <a:lnTo>
                  <a:pt x="2754" y="5420"/>
                </a:lnTo>
                <a:lnTo>
                  <a:pt x="2771" y="5406"/>
                </a:lnTo>
                <a:lnTo>
                  <a:pt x="2787" y="5392"/>
                </a:lnTo>
                <a:lnTo>
                  <a:pt x="2803" y="5377"/>
                </a:lnTo>
                <a:lnTo>
                  <a:pt x="2818" y="5360"/>
                </a:lnTo>
                <a:lnTo>
                  <a:pt x="2833" y="5344"/>
                </a:lnTo>
                <a:lnTo>
                  <a:pt x="2847" y="5327"/>
                </a:lnTo>
                <a:lnTo>
                  <a:pt x="2859" y="5309"/>
                </a:lnTo>
                <a:lnTo>
                  <a:pt x="2871" y="5290"/>
                </a:lnTo>
                <a:lnTo>
                  <a:pt x="2882" y="5271"/>
                </a:lnTo>
                <a:lnTo>
                  <a:pt x="2892" y="5251"/>
                </a:lnTo>
                <a:lnTo>
                  <a:pt x="2902" y="5230"/>
                </a:lnTo>
                <a:lnTo>
                  <a:pt x="2910" y="5210"/>
                </a:lnTo>
                <a:lnTo>
                  <a:pt x="2918" y="5189"/>
                </a:lnTo>
                <a:lnTo>
                  <a:pt x="2924" y="5167"/>
                </a:lnTo>
                <a:lnTo>
                  <a:pt x="2929" y="5144"/>
                </a:lnTo>
                <a:lnTo>
                  <a:pt x="2933" y="5122"/>
                </a:lnTo>
                <a:lnTo>
                  <a:pt x="2936" y="5099"/>
                </a:lnTo>
                <a:lnTo>
                  <a:pt x="2937" y="5076"/>
                </a:lnTo>
                <a:lnTo>
                  <a:pt x="2938" y="5052"/>
                </a:lnTo>
                <a:lnTo>
                  <a:pt x="2938" y="460"/>
                </a:lnTo>
                <a:lnTo>
                  <a:pt x="2937" y="437"/>
                </a:lnTo>
                <a:lnTo>
                  <a:pt x="2936" y="413"/>
                </a:lnTo>
                <a:lnTo>
                  <a:pt x="2933" y="390"/>
                </a:lnTo>
                <a:lnTo>
                  <a:pt x="2929" y="368"/>
                </a:lnTo>
                <a:lnTo>
                  <a:pt x="2924" y="345"/>
                </a:lnTo>
                <a:lnTo>
                  <a:pt x="2918" y="324"/>
                </a:lnTo>
                <a:lnTo>
                  <a:pt x="2910" y="303"/>
                </a:lnTo>
                <a:lnTo>
                  <a:pt x="2902" y="281"/>
                </a:lnTo>
                <a:lnTo>
                  <a:pt x="2892" y="261"/>
                </a:lnTo>
                <a:lnTo>
                  <a:pt x="2882" y="242"/>
                </a:lnTo>
                <a:lnTo>
                  <a:pt x="2871" y="223"/>
                </a:lnTo>
                <a:lnTo>
                  <a:pt x="2859" y="203"/>
                </a:lnTo>
                <a:lnTo>
                  <a:pt x="2847" y="186"/>
                </a:lnTo>
                <a:lnTo>
                  <a:pt x="2833" y="169"/>
                </a:lnTo>
                <a:lnTo>
                  <a:pt x="2818" y="152"/>
                </a:lnTo>
                <a:lnTo>
                  <a:pt x="2803" y="135"/>
                </a:lnTo>
                <a:lnTo>
                  <a:pt x="2787" y="120"/>
                </a:lnTo>
                <a:lnTo>
                  <a:pt x="2771" y="106"/>
                </a:lnTo>
                <a:lnTo>
                  <a:pt x="2754" y="93"/>
                </a:lnTo>
                <a:lnTo>
                  <a:pt x="2735" y="80"/>
                </a:lnTo>
                <a:lnTo>
                  <a:pt x="2716" y="67"/>
                </a:lnTo>
                <a:lnTo>
                  <a:pt x="2698" y="56"/>
                </a:lnTo>
                <a:lnTo>
                  <a:pt x="2677" y="46"/>
                </a:lnTo>
                <a:lnTo>
                  <a:pt x="2657" y="37"/>
                </a:lnTo>
                <a:lnTo>
                  <a:pt x="2636" y="29"/>
                </a:lnTo>
                <a:lnTo>
                  <a:pt x="2615" y="22"/>
                </a:lnTo>
                <a:lnTo>
                  <a:pt x="2593" y="16"/>
                </a:lnTo>
                <a:lnTo>
                  <a:pt x="2571" y="11"/>
                </a:lnTo>
                <a:lnTo>
                  <a:pt x="2549" y="7"/>
                </a:lnTo>
                <a:lnTo>
                  <a:pt x="2525" y="3"/>
                </a:lnTo>
                <a:lnTo>
                  <a:pt x="2502" y="1"/>
                </a:lnTo>
                <a:lnTo>
                  <a:pt x="2479" y="0"/>
                </a:lnTo>
                <a:close/>
                <a:moveTo>
                  <a:pt x="1194" y="369"/>
                </a:moveTo>
                <a:lnTo>
                  <a:pt x="1744" y="369"/>
                </a:lnTo>
                <a:lnTo>
                  <a:pt x="1753" y="369"/>
                </a:lnTo>
                <a:lnTo>
                  <a:pt x="1763" y="370"/>
                </a:lnTo>
                <a:lnTo>
                  <a:pt x="1772" y="373"/>
                </a:lnTo>
                <a:lnTo>
                  <a:pt x="1780" y="376"/>
                </a:lnTo>
                <a:lnTo>
                  <a:pt x="1788" y="379"/>
                </a:lnTo>
                <a:lnTo>
                  <a:pt x="1796" y="384"/>
                </a:lnTo>
                <a:lnTo>
                  <a:pt x="1803" y="389"/>
                </a:lnTo>
                <a:lnTo>
                  <a:pt x="1809" y="395"/>
                </a:lnTo>
                <a:lnTo>
                  <a:pt x="1815" y="401"/>
                </a:lnTo>
                <a:lnTo>
                  <a:pt x="1820" y="408"/>
                </a:lnTo>
                <a:lnTo>
                  <a:pt x="1825" y="416"/>
                </a:lnTo>
                <a:lnTo>
                  <a:pt x="1828" y="424"/>
                </a:lnTo>
                <a:lnTo>
                  <a:pt x="1833" y="433"/>
                </a:lnTo>
                <a:lnTo>
                  <a:pt x="1835" y="442"/>
                </a:lnTo>
                <a:lnTo>
                  <a:pt x="1836" y="451"/>
                </a:lnTo>
                <a:lnTo>
                  <a:pt x="1837" y="460"/>
                </a:lnTo>
                <a:lnTo>
                  <a:pt x="1836" y="469"/>
                </a:lnTo>
                <a:lnTo>
                  <a:pt x="1835" y="478"/>
                </a:lnTo>
                <a:lnTo>
                  <a:pt x="1833" y="487"/>
                </a:lnTo>
                <a:lnTo>
                  <a:pt x="1828" y="495"/>
                </a:lnTo>
                <a:lnTo>
                  <a:pt x="1825" y="504"/>
                </a:lnTo>
                <a:lnTo>
                  <a:pt x="1820" y="512"/>
                </a:lnTo>
                <a:lnTo>
                  <a:pt x="1815" y="519"/>
                </a:lnTo>
                <a:lnTo>
                  <a:pt x="1809" y="525"/>
                </a:lnTo>
                <a:lnTo>
                  <a:pt x="1803" y="531"/>
                </a:lnTo>
                <a:lnTo>
                  <a:pt x="1796" y="536"/>
                </a:lnTo>
                <a:lnTo>
                  <a:pt x="1788" y="541"/>
                </a:lnTo>
                <a:lnTo>
                  <a:pt x="1780" y="545"/>
                </a:lnTo>
                <a:lnTo>
                  <a:pt x="1772" y="548"/>
                </a:lnTo>
                <a:lnTo>
                  <a:pt x="1763" y="550"/>
                </a:lnTo>
                <a:lnTo>
                  <a:pt x="1753" y="551"/>
                </a:lnTo>
                <a:lnTo>
                  <a:pt x="1744" y="552"/>
                </a:lnTo>
                <a:lnTo>
                  <a:pt x="1194" y="552"/>
                </a:lnTo>
                <a:lnTo>
                  <a:pt x="1184" y="551"/>
                </a:lnTo>
                <a:lnTo>
                  <a:pt x="1175" y="550"/>
                </a:lnTo>
                <a:lnTo>
                  <a:pt x="1166" y="548"/>
                </a:lnTo>
                <a:lnTo>
                  <a:pt x="1158" y="545"/>
                </a:lnTo>
                <a:lnTo>
                  <a:pt x="1150" y="541"/>
                </a:lnTo>
                <a:lnTo>
                  <a:pt x="1142" y="536"/>
                </a:lnTo>
                <a:lnTo>
                  <a:pt x="1135" y="531"/>
                </a:lnTo>
                <a:lnTo>
                  <a:pt x="1129" y="525"/>
                </a:lnTo>
                <a:lnTo>
                  <a:pt x="1123" y="519"/>
                </a:lnTo>
                <a:lnTo>
                  <a:pt x="1117" y="512"/>
                </a:lnTo>
                <a:lnTo>
                  <a:pt x="1112" y="504"/>
                </a:lnTo>
                <a:lnTo>
                  <a:pt x="1108" y="495"/>
                </a:lnTo>
                <a:lnTo>
                  <a:pt x="1105" y="487"/>
                </a:lnTo>
                <a:lnTo>
                  <a:pt x="1103" y="478"/>
                </a:lnTo>
                <a:lnTo>
                  <a:pt x="1102" y="469"/>
                </a:lnTo>
                <a:lnTo>
                  <a:pt x="1101" y="460"/>
                </a:lnTo>
                <a:lnTo>
                  <a:pt x="1102" y="451"/>
                </a:lnTo>
                <a:lnTo>
                  <a:pt x="1103" y="442"/>
                </a:lnTo>
                <a:lnTo>
                  <a:pt x="1105" y="433"/>
                </a:lnTo>
                <a:lnTo>
                  <a:pt x="1108" y="424"/>
                </a:lnTo>
                <a:lnTo>
                  <a:pt x="1112" y="416"/>
                </a:lnTo>
                <a:lnTo>
                  <a:pt x="1117" y="408"/>
                </a:lnTo>
                <a:lnTo>
                  <a:pt x="1123" y="401"/>
                </a:lnTo>
                <a:lnTo>
                  <a:pt x="1129" y="395"/>
                </a:lnTo>
                <a:lnTo>
                  <a:pt x="1135" y="389"/>
                </a:lnTo>
                <a:lnTo>
                  <a:pt x="1142" y="384"/>
                </a:lnTo>
                <a:lnTo>
                  <a:pt x="1150" y="379"/>
                </a:lnTo>
                <a:lnTo>
                  <a:pt x="1158" y="376"/>
                </a:lnTo>
                <a:lnTo>
                  <a:pt x="1166" y="373"/>
                </a:lnTo>
                <a:lnTo>
                  <a:pt x="1175" y="370"/>
                </a:lnTo>
                <a:lnTo>
                  <a:pt x="1184" y="369"/>
                </a:lnTo>
                <a:lnTo>
                  <a:pt x="1194" y="369"/>
                </a:lnTo>
                <a:close/>
                <a:moveTo>
                  <a:pt x="1468" y="5328"/>
                </a:moveTo>
                <a:lnTo>
                  <a:pt x="1468" y="5328"/>
                </a:lnTo>
                <a:lnTo>
                  <a:pt x="1454" y="5328"/>
                </a:lnTo>
                <a:lnTo>
                  <a:pt x="1441" y="5327"/>
                </a:lnTo>
                <a:lnTo>
                  <a:pt x="1427" y="5325"/>
                </a:lnTo>
                <a:lnTo>
                  <a:pt x="1414" y="5322"/>
                </a:lnTo>
                <a:lnTo>
                  <a:pt x="1399" y="5319"/>
                </a:lnTo>
                <a:lnTo>
                  <a:pt x="1387" y="5316"/>
                </a:lnTo>
                <a:lnTo>
                  <a:pt x="1374" y="5312"/>
                </a:lnTo>
                <a:lnTo>
                  <a:pt x="1362" y="5307"/>
                </a:lnTo>
                <a:lnTo>
                  <a:pt x="1350" y="5300"/>
                </a:lnTo>
                <a:lnTo>
                  <a:pt x="1338" y="5294"/>
                </a:lnTo>
                <a:lnTo>
                  <a:pt x="1325" y="5288"/>
                </a:lnTo>
                <a:lnTo>
                  <a:pt x="1314" y="5281"/>
                </a:lnTo>
                <a:lnTo>
                  <a:pt x="1304" y="5273"/>
                </a:lnTo>
                <a:lnTo>
                  <a:pt x="1294" y="5265"/>
                </a:lnTo>
                <a:lnTo>
                  <a:pt x="1284" y="5257"/>
                </a:lnTo>
                <a:lnTo>
                  <a:pt x="1274" y="5248"/>
                </a:lnTo>
                <a:lnTo>
                  <a:pt x="1265" y="5238"/>
                </a:lnTo>
                <a:lnTo>
                  <a:pt x="1256" y="5227"/>
                </a:lnTo>
                <a:lnTo>
                  <a:pt x="1248" y="5217"/>
                </a:lnTo>
                <a:lnTo>
                  <a:pt x="1240" y="5206"/>
                </a:lnTo>
                <a:lnTo>
                  <a:pt x="1233" y="5195"/>
                </a:lnTo>
                <a:lnTo>
                  <a:pt x="1227" y="5184"/>
                </a:lnTo>
                <a:lnTo>
                  <a:pt x="1221" y="5172"/>
                </a:lnTo>
                <a:lnTo>
                  <a:pt x="1215" y="5159"/>
                </a:lnTo>
                <a:lnTo>
                  <a:pt x="1210" y="5147"/>
                </a:lnTo>
                <a:lnTo>
                  <a:pt x="1206" y="5134"/>
                </a:lnTo>
                <a:lnTo>
                  <a:pt x="1202" y="5121"/>
                </a:lnTo>
                <a:lnTo>
                  <a:pt x="1199" y="5108"/>
                </a:lnTo>
                <a:lnTo>
                  <a:pt x="1197" y="5095"/>
                </a:lnTo>
                <a:lnTo>
                  <a:pt x="1195" y="5080"/>
                </a:lnTo>
                <a:lnTo>
                  <a:pt x="1194" y="5066"/>
                </a:lnTo>
                <a:lnTo>
                  <a:pt x="1194" y="5052"/>
                </a:lnTo>
                <a:lnTo>
                  <a:pt x="1194" y="5038"/>
                </a:lnTo>
                <a:lnTo>
                  <a:pt x="1195" y="5025"/>
                </a:lnTo>
                <a:lnTo>
                  <a:pt x="1197" y="5010"/>
                </a:lnTo>
                <a:lnTo>
                  <a:pt x="1199" y="4997"/>
                </a:lnTo>
                <a:lnTo>
                  <a:pt x="1202" y="4983"/>
                </a:lnTo>
                <a:lnTo>
                  <a:pt x="1206" y="4970"/>
                </a:lnTo>
                <a:lnTo>
                  <a:pt x="1210" y="4958"/>
                </a:lnTo>
                <a:lnTo>
                  <a:pt x="1215" y="4945"/>
                </a:lnTo>
                <a:lnTo>
                  <a:pt x="1221" y="4932"/>
                </a:lnTo>
                <a:lnTo>
                  <a:pt x="1227" y="4921"/>
                </a:lnTo>
                <a:lnTo>
                  <a:pt x="1233" y="4909"/>
                </a:lnTo>
                <a:lnTo>
                  <a:pt x="1240" y="4898"/>
                </a:lnTo>
                <a:lnTo>
                  <a:pt x="1248" y="4888"/>
                </a:lnTo>
                <a:lnTo>
                  <a:pt x="1256" y="4876"/>
                </a:lnTo>
                <a:lnTo>
                  <a:pt x="1265" y="4867"/>
                </a:lnTo>
                <a:lnTo>
                  <a:pt x="1274" y="4857"/>
                </a:lnTo>
                <a:lnTo>
                  <a:pt x="1284" y="4848"/>
                </a:lnTo>
                <a:lnTo>
                  <a:pt x="1294" y="4840"/>
                </a:lnTo>
                <a:lnTo>
                  <a:pt x="1304" y="4832"/>
                </a:lnTo>
                <a:lnTo>
                  <a:pt x="1314" y="4824"/>
                </a:lnTo>
                <a:lnTo>
                  <a:pt x="1325" y="4817"/>
                </a:lnTo>
                <a:lnTo>
                  <a:pt x="1338" y="4810"/>
                </a:lnTo>
                <a:lnTo>
                  <a:pt x="1350" y="4803"/>
                </a:lnTo>
                <a:lnTo>
                  <a:pt x="1362" y="4798"/>
                </a:lnTo>
                <a:lnTo>
                  <a:pt x="1374" y="4793"/>
                </a:lnTo>
                <a:lnTo>
                  <a:pt x="1387" y="4789"/>
                </a:lnTo>
                <a:lnTo>
                  <a:pt x="1399" y="4785"/>
                </a:lnTo>
                <a:lnTo>
                  <a:pt x="1414" y="4782"/>
                </a:lnTo>
                <a:lnTo>
                  <a:pt x="1427" y="4780"/>
                </a:lnTo>
                <a:lnTo>
                  <a:pt x="1441" y="4778"/>
                </a:lnTo>
                <a:lnTo>
                  <a:pt x="1454" y="4777"/>
                </a:lnTo>
                <a:lnTo>
                  <a:pt x="1468" y="4777"/>
                </a:lnTo>
                <a:lnTo>
                  <a:pt x="1483" y="4777"/>
                </a:lnTo>
                <a:lnTo>
                  <a:pt x="1497" y="4778"/>
                </a:lnTo>
                <a:lnTo>
                  <a:pt x="1511" y="4780"/>
                </a:lnTo>
                <a:lnTo>
                  <a:pt x="1524" y="4782"/>
                </a:lnTo>
                <a:lnTo>
                  <a:pt x="1537" y="4785"/>
                </a:lnTo>
                <a:lnTo>
                  <a:pt x="1551" y="4789"/>
                </a:lnTo>
                <a:lnTo>
                  <a:pt x="1564" y="4793"/>
                </a:lnTo>
                <a:lnTo>
                  <a:pt x="1576" y="4798"/>
                </a:lnTo>
                <a:lnTo>
                  <a:pt x="1588" y="4803"/>
                </a:lnTo>
                <a:lnTo>
                  <a:pt x="1600" y="4810"/>
                </a:lnTo>
                <a:lnTo>
                  <a:pt x="1611" y="4817"/>
                </a:lnTo>
                <a:lnTo>
                  <a:pt x="1623" y="4824"/>
                </a:lnTo>
                <a:lnTo>
                  <a:pt x="1634" y="4832"/>
                </a:lnTo>
                <a:lnTo>
                  <a:pt x="1644" y="4840"/>
                </a:lnTo>
                <a:lnTo>
                  <a:pt x="1654" y="4848"/>
                </a:lnTo>
                <a:lnTo>
                  <a:pt x="1664" y="4857"/>
                </a:lnTo>
                <a:lnTo>
                  <a:pt x="1673" y="4867"/>
                </a:lnTo>
                <a:lnTo>
                  <a:pt x="1681" y="4876"/>
                </a:lnTo>
                <a:lnTo>
                  <a:pt x="1690" y="4888"/>
                </a:lnTo>
                <a:lnTo>
                  <a:pt x="1698" y="4898"/>
                </a:lnTo>
                <a:lnTo>
                  <a:pt x="1705" y="4909"/>
                </a:lnTo>
                <a:lnTo>
                  <a:pt x="1711" y="4921"/>
                </a:lnTo>
                <a:lnTo>
                  <a:pt x="1717" y="4932"/>
                </a:lnTo>
                <a:lnTo>
                  <a:pt x="1723" y="4945"/>
                </a:lnTo>
                <a:lnTo>
                  <a:pt x="1728" y="4958"/>
                </a:lnTo>
                <a:lnTo>
                  <a:pt x="1732" y="4970"/>
                </a:lnTo>
                <a:lnTo>
                  <a:pt x="1736" y="4983"/>
                </a:lnTo>
                <a:lnTo>
                  <a:pt x="1739" y="4997"/>
                </a:lnTo>
                <a:lnTo>
                  <a:pt x="1741" y="5010"/>
                </a:lnTo>
                <a:lnTo>
                  <a:pt x="1743" y="5025"/>
                </a:lnTo>
                <a:lnTo>
                  <a:pt x="1744" y="5038"/>
                </a:lnTo>
                <a:lnTo>
                  <a:pt x="1744" y="5052"/>
                </a:lnTo>
                <a:lnTo>
                  <a:pt x="1744" y="5066"/>
                </a:lnTo>
                <a:lnTo>
                  <a:pt x="1743" y="5080"/>
                </a:lnTo>
                <a:lnTo>
                  <a:pt x="1741" y="5095"/>
                </a:lnTo>
                <a:lnTo>
                  <a:pt x="1739" y="5108"/>
                </a:lnTo>
                <a:lnTo>
                  <a:pt x="1736" y="5121"/>
                </a:lnTo>
                <a:lnTo>
                  <a:pt x="1732" y="5134"/>
                </a:lnTo>
                <a:lnTo>
                  <a:pt x="1728" y="5147"/>
                </a:lnTo>
                <a:lnTo>
                  <a:pt x="1723" y="5159"/>
                </a:lnTo>
                <a:lnTo>
                  <a:pt x="1717" y="5172"/>
                </a:lnTo>
                <a:lnTo>
                  <a:pt x="1711" y="5184"/>
                </a:lnTo>
                <a:lnTo>
                  <a:pt x="1705" y="5195"/>
                </a:lnTo>
                <a:lnTo>
                  <a:pt x="1698" y="5206"/>
                </a:lnTo>
                <a:lnTo>
                  <a:pt x="1690" y="5217"/>
                </a:lnTo>
                <a:lnTo>
                  <a:pt x="1681" y="5227"/>
                </a:lnTo>
                <a:lnTo>
                  <a:pt x="1673" y="5238"/>
                </a:lnTo>
                <a:lnTo>
                  <a:pt x="1664" y="5248"/>
                </a:lnTo>
                <a:lnTo>
                  <a:pt x="1654" y="5257"/>
                </a:lnTo>
                <a:lnTo>
                  <a:pt x="1644" y="5265"/>
                </a:lnTo>
                <a:lnTo>
                  <a:pt x="1634" y="5273"/>
                </a:lnTo>
                <a:lnTo>
                  <a:pt x="1623" y="5281"/>
                </a:lnTo>
                <a:lnTo>
                  <a:pt x="1611" y="5288"/>
                </a:lnTo>
                <a:lnTo>
                  <a:pt x="1600" y="5294"/>
                </a:lnTo>
                <a:lnTo>
                  <a:pt x="1588" y="5300"/>
                </a:lnTo>
                <a:lnTo>
                  <a:pt x="1576" y="5307"/>
                </a:lnTo>
                <a:lnTo>
                  <a:pt x="1564" y="5312"/>
                </a:lnTo>
                <a:lnTo>
                  <a:pt x="1551" y="5316"/>
                </a:lnTo>
                <a:lnTo>
                  <a:pt x="1537" y="5319"/>
                </a:lnTo>
                <a:lnTo>
                  <a:pt x="1524" y="5322"/>
                </a:lnTo>
                <a:lnTo>
                  <a:pt x="1511" y="5325"/>
                </a:lnTo>
                <a:lnTo>
                  <a:pt x="1497" y="5327"/>
                </a:lnTo>
                <a:lnTo>
                  <a:pt x="1483" y="5328"/>
                </a:lnTo>
                <a:lnTo>
                  <a:pt x="1468" y="5328"/>
                </a:lnTo>
                <a:close/>
                <a:moveTo>
                  <a:pt x="2755" y="4593"/>
                </a:moveTo>
                <a:lnTo>
                  <a:pt x="183" y="4593"/>
                </a:lnTo>
                <a:lnTo>
                  <a:pt x="183" y="919"/>
                </a:lnTo>
                <a:lnTo>
                  <a:pt x="2755" y="919"/>
                </a:lnTo>
                <a:lnTo>
                  <a:pt x="2755" y="4593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 dirty="0">
              <a:solidFill>
                <a:srgbClr val="FFFFFF"/>
              </a:solidFill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4253950E-D56C-4505-91E5-F1E925257B7E}"/>
              </a:ext>
            </a:extLst>
          </p:cNvPr>
          <p:cNvGrpSpPr/>
          <p:nvPr/>
        </p:nvGrpSpPr>
        <p:grpSpPr>
          <a:xfrm>
            <a:off x="8425082" y="1319513"/>
            <a:ext cx="897681" cy="1273215"/>
            <a:chOff x="8425082" y="1319513"/>
            <a:chExt cx="897681" cy="1273215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E12A0A2C-C83B-4954-91C6-38402FC88E90}"/>
                </a:ext>
              </a:extLst>
            </p:cNvPr>
            <p:cNvSpPr/>
            <p:nvPr/>
          </p:nvSpPr>
          <p:spPr>
            <a:xfrm>
              <a:off x="8425082" y="1319513"/>
              <a:ext cx="897681" cy="1273215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KSO_Shape">
              <a:extLst>
                <a:ext uri="{FF2B5EF4-FFF2-40B4-BE49-F238E27FC236}">
                  <a16:creationId xmlns:a16="http://schemas.microsoft.com/office/drawing/2014/main" id="{62583CCD-E912-47CF-B502-4FFE161AEAB5}"/>
                </a:ext>
              </a:extLst>
            </p:cNvPr>
            <p:cNvSpPr>
              <a:spLocks/>
            </p:cNvSpPr>
            <p:nvPr/>
          </p:nvSpPr>
          <p:spPr bwMode="auto">
            <a:xfrm>
              <a:off x="8635798" y="1530510"/>
              <a:ext cx="476250" cy="851222"/>
            </a:xfrm>
            <a:custGeom>
              <a:avLst/>
              <a:gdLst/>
              <a:ahLst/>
              <a:cxnLst/>
              <a:rect l="0" t="0" r="r" b="b"/>
              <a:pathLst>
                <a:path w="725488" h="1450976">
                  <a:moveTo>
                    <a:pt x="180975" y="543686"/>
                  </a:moveTo>
                  <a:lnTo>
                    <a:pt x="544513" y="543686"/>
                  </a:lnTo>
                  <a:lnTo>
                    <a:pt x="544513" y="785648"/>
                  </a:lnTo>
                  <a:lnTo>
                    <a:pt x="544248" y="794903"/>
                  </a:lnTo>
                  <a:lnTo>
                    <a:pt x="543187" y="804158"/>
                  </a:lnTo>
                  <a:lnTo>
                    <a:pt x="542392" y="813149"/>
                  </a:lnTo>
                  <a:lnTo>
                    <a:pt x="540536" y="822140"/>
                  </a:lnTo>
                  <a:lnTo>
                    <a:pt x="538679" y="830867"/>
                  </a:lnTo>
                  <a:lnTo>
                    <a:pt x="536293" y="839329"/>
                  </a:lnTo>
                  <a:lnTo>
                    <a:pt x="533111" y="847791"/>
                  </a:lnTo>
                  <a:lnTo>
                    <a:pt x="530194" y="856253"/>
                  </a:lnTo>
                  <a:lnTo>
                    <a:pt x="526482" y="864186"/>
                  </a:lnTo>
                  <a:lnTo>
                    <a:pt x="522504" y="871855"/>
                  </a:lnTo>
                  <a:lnTo>
                    <a:pt x="517997" y="879523"/>
                  </a:lnTo>
                  <a:lnTo>
                    <a:pt x="513224" y="886928"/>
                  </a:lnTo>
                  <a:lnTo>
                    <a:pt x="508186" y="893803"/>
                  </a:lnTo>
                  <a:lnTo>
                    <a:pt x="502882" y="900943"/>
                  </a:lnTo>
                  <a:lnTo>
                    <a:pt x="497049" y="907290"/>
                  </a:lnTo>
                  <a:lnTo>
                    <a:pt x="490950" y="913636"/>
                  </a:lnTo>
                  <a:lnTo>
                    <a:pt x="484851" y="919718"/>
                  </a:lnTo>
                  <a:lnTo>
                    <a:pt x="478222" y="925271"/>
                  </a:lnTo>
                  <a:lnTo>
                    <a:pt x="471328" y="930825"/>
                  </a:lnTo>
                  <a:lnTo>
                    <a:pt x="464169" y="935849"/>
                  </a:lnTo>
                  <a:lnTo>
                    <a:pt x="456744" y="940609"/>
                  </a:lnTo>
                  <a:lnTo>
                    <a:pt x="449054" y="944840"/>
                  </a:lnTo>
                  <a:lnTo>
                    <a:pt x="441630" y="949071"/>
                  </a:lnTo>
                  <a:lnTo>
                    <a:pt x="433145" y="952773"/>
                  </a:lnTo>
                  <a:lnTo>
                    <a:pt x="424925" y="955682"/>
                  </a:lnTo>
                  <a:lnTo>
                    <a:pt x="416705" y="958855"/>
                  </a:lnTo>
                  <a:lnTo>
                    <a:pt x="407954" y="961235"/>
                  </a:lnTo>
                  <a:lnTo>
                    <a:pt x="399204" y="963086"/>
                  </a:lnTo>
                  <a:lnTo>
                    <a:pt x="390188" y="964673"/>
                  </a:lnTo>
                  <a:lnTo>
                    <a:pt x="380908" y="965730"/>
                  </a:lnTo>
                  <a:lnTo>
                    <a:pt x="371892" y="966788"/>
                  </a:lnTo>
                  <a:lnTo>
                    <a:pt x="362612" y="966788"/>
                  </a:lnTo>
                  <a:lnTo>
                    <a:pt x="353331" y="966788"/>
                  </a:lnTo>
                  <a:lnTo>
                    <a:pt x="344050" y="965730"/>
                  </a:lnTo>
                  <a:lnTo>
                    <a:pt x="334770" y="964673"/>
                  </a:lnTo>
                  <a:lnTo>
                    <a:pt x="326019" y="963086"/>
                  </a:lnTo>
                  <a:lnTo>
                    <a:pt x="317269" y="961235"/>
                  </a:lnTo>
                  <a:lnTo>
                    <a:pt x="308518" y="958855"/>
                  </a:lnTo>
                  <a:lnTo>
                    <a:pt x="300033" y="955682"/>
                  </a:lnTo>
                  <a:lnTo>
                    <a:pt x="291813" y="952773"/>
                  </a:lnTo>
                  <a:lnTo>
                    <a:pt x="283858" y="949071"/>
                  </a:lnTo>
                  <a:lnTo>
                    <a:pt x="275903" y="944840"/>
                  </a:lnTo>
                  <a:lnTo>
                    <a:pt x="268214" y="940609"/>
                  </a:lnTo>
                  <a:lnTo>
                    <a:pt x="261054" y="935849"/>
                  </a:lnTo>
                  <a:lnTo>
                    <a:pt x="253895" y="930825"/>
                  </a:lnTo>
                  <a:lnTo>
                    <a:pt x="247001" y="925271"/>
                  </a:lnTo>
                  <a:lnTo>
                    <a:pt x="240372" y="919718"/>
                  </a:lnTo>
                  <a:lnTo>
                    <a:pt x="234008" y="913636"/>
                  </a:lnTo>
                  <a:lnTo>
                    <a:pt x="228174" y="907290"/>
                  </a:lnTo>
                  <a:lnTo>
                    <a:pt x="222341" y="900943"/>
                  </a:lnTo>
                  <a:lnTo>
                    <a:pt x="217037" y="893803"/>
                  </a:lnTo>
                  <a:lnTo>
                    <a:pt x="211999" y="886928"/>
                  </a:lnTo>
                  <a:lnTo>
                    <a:pt x="207226" y="879523"/>
                  </a:lnTo>
                  <a:lnTo>
                    <a:pt x="202984" y="871855"/>
                  </a:lnTo>
                  <a:lnTo>
                    <a:pt x="199006" y="864186"/>
                  </a:lnTo>
                  <a:lnTo>
                    <a:pt x="195294" y="856253"/>
                  </a:lnTo>
                  <a:lnTo>
                    <a:pt x="191847" y="847791"/>
                  </a:lnTo>
                  <a:lnTo>
                    <a:pt x="189195" y="839329"/>
                  </a:lnTo>
                  <a:lnTo>
                    <a:pt x="186809" y="830867"/>
                  </a:lnTo>
                  <a:lnTo>
                    <a:pt x="184422" y="822140"/>
                  </a:lnTo>
                  <a:lnTo>
                    <a:pt x="183097" y="813149"/>
                  </a:lnTo>
                  <a:lnTo>
                    <a:pt x="181771" y="804158"/>
                  </a:lnTo>
                  <a:lnTo>
                    <a:pt x="181240" y="794903"/>
                  </a:lnTo>
                  <a:lnTo>
                    <a:pt x="180975" y="785648"/>
                  </a:lnTo>
                  <a:lnTo>
                    <a:pt x="180975" y="543686"/>
                  </a:lnTo>
                  <a:close/>
                  <a:moveTo>
                    <a:pt x="60589" y="484188"/>
                  </a:moveTo>
                  <a:lnTo>
                    <a:pt x="66675" y="484453"/>
                  </a:lnTo>
                  <a:lnTo>
                    <a:pt x="72760" y="485510"/>
                  </a:lnTo>
                  <a:lnTo>
                    <a:pt x="78581" y="487096"/>
                  </a:lnTo>
                  <a:lnTo>
                    <a:pt x="84137" y="488947"/>
                  </a:lnTo>
                  <a:lnTo>
                    <a:pt x="89429" y="491591"/>
                  </a:lnTo>
                  <a:lnTo>
                    <a:pt x="94191" y="494499"/>
                  </a:lnTo>
                  <a:lnTo>
                    <a:pt x="99219" y="497935"/>
                  </a:lnTo>
                  <a:lnTo>
                    <a:pt x="103452" y="501901"/>
                  </a:lnTo>
                  <a:lnTo>
                    <a:pt x="107421" y="506131"/>
                  </a:lnTo>
                  <a:lnTo>
                    <a:pt x="110596" y="510889"/>
                  </a:lnTo>
                  <a:lnTo>
                    <a:pt x="113771" y="515912"/>
                  </a:lnTo>
                  <a:lnTo>
                    <a:pt x="116152" y="521200"/>
                  </a:lnTo>
                  <a:lnTo>
                    <a:pt x="118269" y="526487"/>
                  </a:lnTo>
                  <a:lnTo>
                    <a:pt x="119856" y="532303"/>
                  </a:lnTo>
                  <a:lnTo>
                    <a:pt x="120650" y="538383"/>
                  </a:lnTo>
                  <a:lnTo>
                    <a:pt x="121179" y="544464"/>
                  </a:lnTo>
                  <a:lnTo>
                    <a:pt x="121179" y="786095"/>
                  </a:lnTo>
                  <a:lnTo>
                    <a:pt x="121179" y="793233"/>
                  </a:lnTo>
                  <a:lnTo>
                    <a:pt x="121973" y="803807"/>
                  </a:lnTo>
                  <a:lnTo>
                    <a:pt x="123560" y="817554"/>
                  </a:lnTo>
                  <a:lnTo>
                    <a:pt x="124619" y="825750"/>
                  </a:lnTo>
                  <a:lnTo>
                    <a:pt x="126206" y="834209"/>
                  </a:lnTo>
                  <a:lnTo>
                    <a:pt x="128058" y="843462"/>
                  </a:lnTo>
                  <a:lnTo>
                    <a:pt x="130175" y="853244"/>
                  </a:lnTo>
                  <a:lnTo>
                    <a:pt x="132821" y="863290"/>
                  </a:lnTo>
                  <a:lnTo>
                    <a:pt x="136260" y="873600"/>
                  </a:lnTo>
                  <a:lnTo>
                    <a:pt x="139964" y="883910"/>
                  </a:lnTo>
                  <a:lnTo>
                    <a:pt x="144198" y="894485"/>
                  </a:lnTo>
                  <a:lnTo>
                    <a:pt x="149225" y="905588"/>
                  </a:lnTo>
                  <a:lnTo>
                    <a:pt x="154517" y="916163"/>
                  </a:lnTo>
                  <a:lnTo>
                    <a:pt x="160867" y="927002"/>
                  </a:lnTo>
                  <a:lnTo>
                    <a:pt x="164306" y="932289"/>
                  </a:lnTo>
                  <a:lnTo>
                    <a:pt x="167746" y="937577"/>
                  </a:lnTo>
                  <a:lnTo>
                    <a:pt x="171714" y="942864"/>
                  </a:lnTo>
                  <a:lnTo>
                    <a:pt x="175683" y="947887"/>
                  </a:lnTo>
                  <a:lnTo>
                    <a:pt x="179652" y="953174"/>
                  </a:lnTo>
                  <a:lnTo>
                    <a:pt x="184150" y="957933"/>
                  </a:lnTo>
                  <a:lnTo>
                    <a:pt x="188384" y="962956"/>
                  </a:lnTo>
                  <a:lnTo>
                    <a:pt x="193411" y="967714"/>
                  </a:lnTo>
                  <a:lnTo>
                    <a:pt x="198438" y="972209"/>
                  </a:lnTo>
                  <a:lnTo>
                    <a:pt x="203730" y="976967"/>
                  </a:lnTo>
                  <a:lnTo>
                    <a:pt x="209286" y="981197"/>
                  </a:lnTo>
                  <a:lnTo>
                    <a:pt x="214577" y="985427"/>
                  </a:lnTo>
                  <a:lnTo>
                    <a:pt x="220663" y="989657"/>
                  </a:lnTo>
                  <a:lnTo>
                    <a:pt x="226748" y="993622"/>
                  </a:lnTo>
                  <a:lnTo>
                    <a:pt x="233363" y="997323"/>
                  </a:lnTo>
                  <a:lnTo>
                    <a:pt x="239977" y="1001025"/>
                  </a:lnTo>
                  <a:lnTo>
                    <a:pt x="246857" y="1004461"/>
                  </a:lnTo>
                  <a:lnTo>
                    <a:pt x="254000" y="1007634"/>
                  </a:lnTo>
                  <a:lnTo>
                    <a:pt x="261673" y="1010542"/>
                  </a:lnTo>
                  <a:lnTo>
                    <a:pt x="269346" y="1013714"/>
                  </a:lnTo>
                  <a:lnTo>
                    <a:pt x="277019" y="1016093"/>
                  </a:lnTo>
                  <a:lnTo>
                    <a:pt x="285750" y="1018473"/>
                  </a:lnTo>
                  <a:lnTo>
                    <a:pt x="294217" y="1020852"/>
                  </a:lnTo>
                  <a:lnTo>
                    <a:pt x="302948" y="1022438"/>
                  </a:lnTo>
                  <a:lnTo>
                    <a:pt x="312209" y="1024024"/>
                  </a:lnTo>
                  <a:lnTo>
                    <a:pt x="321734" y="1025611"/>
                  </a:lnTo>
                  <a:lnTo>
                    <a:pt x="331523" y="1026404"/>
                  </a:lnTo>
                  <a:lnTo>
                    <a:pt x="341842" y="1027461"/>
                  </a:lnTo>
                  <a:lnTo>
                    <a:pt x="352161" y="1027726"/>
                  </a:lnTo>
                  <a:lnTo>
                    <a:pt x="362744" y="1027990"/>
                  </a:lnTo>
                  <a:lnTo>
                    <a:pt x="373857" y="1027726"/>
                  </a:lnTo>
                  <a:lnTo>
                    <a:pt x="384440" y="1027197"/>
                  </a:lnTo>
                  <a:lnTo>
                    <a:pt x="394759" y="1026404"/>
                  </a:lnTo>
                  <a:lnTo>
                    <a:pt x="404813" y="1025346"/>
                  </a:lnTo>
                  <a:lnTo>
                    <a:pt x="414602" y="1023760"/>
                  </a:lnTo>
                  <a:lnTo>
                    <a:pt x="424127" y="1022174"/>
                  </a:lnTo>
                  <a:lnTo>
                    <a:pt x="432859" y="1020059"/>
                  </a:lnTo>
                  <a:lnTo>
                    <a:pt x="441854" y="1017944"/>
                  </a:lnTo>
                  <a:lnTo>
                    <a:pt x="450321" y="1015565"/>
                  </a:lnTo>
                  <a:lnTo>
                    <a:pt x="458523" y="1012921"/>
                  </a:lnTo>
                  <a:lnTo>
                    <a:pt x="466196" y="1009749"/>
                  </a:lnTo>
                  <a:lnTo>
                    <a:pt x="473869" y="1006312"/>
                  </a:lnTo>
                  <a:lnTo>
                    <a:pt x="481013" y="1003140"/>
                  </a:lnTo>
                  <a:lnTo>
                    <a:pt x="488157" y="999438"/>
                  </a:lnTo>
                  <a:lnTo>
                    <a:pt x="494771" y="995473"/>
                  </a:lnTo>
                  <a:lnTo>
                    <a:pt x="501386" y="991507"/>
                  </a:lnTo>
                  <a:lnTo>
                    <a:pt x="507736" y="987278"/>
                  </a:lnTo>
                  <a:lnTo>
                    <a:pt x="513821" y="983048"/>
                  </a:lnTo>
                  <a:lnTo>
                    <a:pt x="519113" y="978289"/>
                  </a:lnTo>
                  <a:lnTo>
                    <a:pt x="524669" y="973795"/>
                  </a:lnTo>
                  <a:lnTo>
                    <a:pt x="530225" y="969036"/>
                  </a:lnTo>
                  <a:lnTo>
                    <a:pt x="534988" y="964013"/>
                  </a:lnTo>
                  <a:lnTo>
                    <a:pt x="540015" y="959255"/>
                  </a:lnTo>
                  <a:lnTo>
                    <a:pt x="544248" y="953967"/>
                  </a:lnTo>
                  <a:lnTo>
                    <a:pt x="548746" y="948944"/>
                  </a:lnTo>
                  <a:lnTo>
                    <a:pt x="552715" y="943657"/>
                  </a:lnTo>
                  <a:lnTo>
                    <a:pt x="556684" y="938105"/>
                  </a:lnTo>
                  <a:lnTo>
                    <a:pt x="560388" y="932554"/>
                  </a:lnTo>
                  <a:lnTo>
                    <a:pt x="564092" y="927266"/>
                  </a:lnTo>
                  <a:lnTo>
                    <a:pt x="567267" y="921715"/>
                  </a:lnTo>
                  <a:lnTo>
                    <a:pt x="573352" y="910876"/>
                  </a:lnTo>
                  <a:lnTo>
                    <a:pt x="578644" y="899772"/>
                  </a:lnTo>
                  <a:lnTo>
                    <a:pt x="583407" y="888404"/>
                  </a:lnTo>
                  <a:lnTo>
                    <a:pt x="587375" y="877830"/>
                  </a:lnTo>
                  <a:lnTo>
                    <a:pt x="591080" y="867255"/>
                  </a:lnTo>
                  <a:lnTo>
                    <a:pt x="594255" y="856416"/>
                  </a:lnTo>
                  <a:lnTo>
                    <a:pt x="596636" y="846899"/>
                  </a:lnTo>
                  <a:lnTo>
                    <a:pt x="598752" y="837117"/>
                  </a:lnTo>
                  <a:lnTo>
                    <a:pt x="600605" y="828129"/>
                  </a:lnTo>
                  <a:lnTo>
                    <a:pt x="601928" y="819934"/>
                  </a:lnTo>
                  <a:lnTo>
                    <a:pt x="602721" y="812267"/>
                  </a:lnTo>
                  <a:lnTo>
                    <a:pt x="604044" y="799577"/>
                  </a:lnTo>
                  <a:lnTo>
                    <a:pt x="604573" y="790853"/>
                  </a:lnTo>
                  <a:lnTo>
                    <a:pt x="604573" y="786095"/>
                  </a:lnTo>
                  <a:lnTo>
                    <a:pt x="604573" y="544464"/>
                  </a:lnTo>
                  <a:lnTo>
                    <a:pt x="604838" y="538383"/>
                  </a:lnTo>
                  <a:lnTo>
                    <a:pt x="605896" y="532303"/>
                  </a:lnTo>
                  <a:lnTo>
                    <a:pt x="607219" y="526487"/>
                  </a:lnTo>
                  <a:lnTo>
                    <a:pt x="609336" y="521200"/>
                  </a:lnTo>
                  <a:lnTo>
                    <a:pt x="611982" y="515912"/>
                  </a:lnTo>
                  <a:lnTo>
                    <a:pt x="614892" y="510889"/>
                  </a:lnTo>
                  <a:lnTo>
                    <a:pt x="618332" y="506131"/>
                  </a:lnTo>
                  <a:lnTo>
                    <a:pt x="622300" y="501901"/>
                  </a:lnTo>
                  <a:lnTo>
                    <a:pt x="626534" y="497935"/>
                  </a:lnTo>
                  <a:lnTo>
                    <a:pt x="631296" y="494499"/>
                  </a:lnTo>
                  <a:lnTo>
                    <a:pt x="636323" y="491591"/>
                  </a:lnTo>
                  <a:lnTo>
                    <a:pt x="641350" y="488947"/>
                  </a:lnTo>
                  <a:lnTo>
                    <a:pt x="646907" y="487096"/>
                  </a:lnTo>
                  <a:lnTo>
                    <a:pt x="652992" y="485510"/>
                  </a:lnTo>
                  <a:lnTo>
                    <a:pt x="658813" y="484453"/>
                  </a:lnTo>
                  <a:lnTo>
                    <a:pt x="664898" y="484188"/>
                  </a:lnTo>
                  <a:lnTo>
                    <a:pt x="671248" y="484453"/>
                  </a:lnTo>
                  <a:lnTo>
                    <a:pt x="677069" y="485510"/>
                  </a:lnTo>
                  <a:lnTo>
                    <a:pt x="682890" y="487096"/>
                  </a:lnTo>
                  <a:lnTo>
                    <a:pt x="688711" y="488947"/>
                  </a:lnTo>
                  <a:lnTo>
                    <a:pt x="694003" y="491591"/>
                  </a:lnTo>
                  <a:lnTo>
                    <a:pt x="698765" y="494499"/>
                  </a:lnTo>
                  <a:lnTo>
                    <a:pt x="703528" y="497935"/>
                  </a:lnTo>
                  <a:lnTo>
                    <a:pt x="708026" y="501901"/>
                  </a:lnTo>
                  <a:lnTo>
                    <a:pt x="711994" y="506131"/>
                  </a:lnTo>
                  <a:lnTo>
                    <a:pt x="715169" y="510889"/>
                  </a:lnTo>
                  <a:lnTo>
                    <a:pt x="718344" y="515912"/>
                  </a:lnTo>
                  <a:lnTo>
                    <a:pt x="720726" y="521200"/>
                  </a:lnTo>
                  <a:lnTo>
                    <a:pt x="722842" y="526487"/>
                  </a:lnTo>
                  <a:lnTo>
                    <a:pt x="724430" y="532303"/>
                  </a:lnTo>
                  <a:lnTo>
                    <a:pt x="725223" y="538383"/>
                  </a:lnTo>
                  <a:lnTo>
                    <a:pt x="725488" y="544464"/>
                  </a:lnTo>
                  <a:lnTo>
                    <a:pt x="725488" y="786095"/>
                  </a:lnTo>
                  <a:lnTo>
                    <a:pt x="725223" y="797462"/>
                  </a:lnTo>
                  <a:lnTo>
                    <a:pt x="724694" y="809095"/>
                  </a:lnTo>
                  <a:lnTo>
                    <a:pt x="723636" y="821255"/>
                  </a:lnTo>
                  <a:lnTo>
                    <a:pt x="722313" y="833681"/>
                  </a:lnTo>
                  <a:lnTo>
                    <a:pt x="720461" y="846370"/>
                  </a:lnTo>
                  <a:lnTo>
                    <a:pt x="718080" y="859853"/>
                  </a:lnTo>
                  <a:lnTo>
                    <a:pt x="714905" y="873336"/>
                  </a:lnTo>
                  <a:lnTo>
                    <a:pt x="711465" y="886554"/>
                  </a:lnTo>
                  <a:lnTo>
                    <a:pt x="707496" y="900830"/>
                  </a:lnTo>
                  <a:lnTo>
                    <a:pt x="702998" y="914312"/>
                  </a:lnTo>
                  <a:lnTo>
                    <a:pt x="698236" y="928324"/>
                  </a:lnTo>
                  <a:lnTo>
                    <a:pt x="692415" y="942335"/>
                  </a:lnTo>
                  <a:lnTo>
                    <a:pt x="686065" y="956347"/>
                  </a:lnTo>
                  <a:lnTo>
                    <a:pt x="679186" y="970094"/>
                  </a:lnTo>
                  <a:lnTo>
                    <a:pt x="671513" y="983841"/>
                  </a:lnTo>
                  <a:lnTo>
                    <a:pt x="663311" y="997323"/>
                  </a:lnTo>
                  <a:lnTo>
                    <a:pt x="658813" y="1003933"/>
                  </a:lnTo>
                  <a:lnTo>
                    <a:pt x="654315" y="1010542"/>
                  </a:lnTo>
                  <a:lnTo>
                    <a:pt x="649552" y="1017151"/>
                  </a:lnTo>
                  <a:lnTo>
                    <a:pt x="644525" y="1023496"/>
                  </a:lnTo>
                  <a:lnTo>
                    <a:pt x="639498" y="1029841"/>
                  </a:lnTo>
                  <a:lnTo>
                    <a:pt x="634207" y="1035921"/>
                  </a:lnTo>
                  <a:lnTo>
                    <a:pt x="628650" y="1042001"/>
                  </a:lnTo>
                  <a:lnTo>
                    <a:pt x="623094" y="1048082"/>
                  </a:lnTo>
                  <a:lnTo>
                    <a:pt x="617009" y="1054162"/>
                  </a:lnTo>
                  <a:lnTo>
                    <a:pt x="610923" y="1059978"/>
                  </a:lnTo>
                  <a:lnTo>
                    <a:pt x="604838" y="1065530"/>
                  </a:lnTo>
                  <a:lnTo>
                    <a:pt x="598488" y="1071082"/>
                  </a:lnTo>
                  <a:lnTo>
                    <a:pt x="591873" y="1076369"/>
                  </a:lnTo>
                  <a:lnTo>
                    <a:pt x="584730" y="1081656"/>
                  </a:lnTo>
                  <a:lnTo>
                    <a:pt x="577850" y="1086944"/>
                  </a:lnTo>
                  <a:lnTo>
                    <a:pt x="570442" y="1091702"/>
                  </a:lnTo>
                  <a:lnTo>
                    <a:pt x="563034" y="1096461"/>
                  </a:lnTo>
                  <a:lnTo>
                    <a:pt x="555096" y="1101219"/>
                  </a:lnTo>
                  <a:lnTo>
                    <a:pt x="547159" y="1105714"/>
                  </a:lnTo>
                  <a:lnTo>
                    <a:pt x="538957" y="1109944"/>
                  </a:lnTo>
                  <a:lnTo>
                    <a:pt x="530755" y="1113909"/>
                  </a:lnTo>
                  <a:lnTo>
                    <a:pt x="522288" y="1117875"/>
                  </a:lnTo>
                  <a:lnTo>
                    <a:pt x="513292" y="1121576"/>
                  </a:lnTo>
                  <a:lnTo>
                    <a:pt x="504296" y="1125277"/>
                  </a:lnTo>
                  <a:lnTo>
                    <a:pt x="495036" y="1128185"/>
                  </a:lnTo>
                  <a:lnTo>
                    <a:pt x="485246" y="1131357"/>
                  </a:lnTo>
                  <a:lnTo>
                    <a:pt x="475721" y="1134001"/>
                  </a:lnTo>
                  <a:lnTo>
                    <a:pt x="465932" y="1136909"/>
                  </a:lnTo>
                  <a:lnTo>
                    <a:pt x="455613" y="1139288"/>
                  </a:lnTo>
                  <a:lnTo>
                    <a:pt x="445029" y="1141139"/>
                  </a:lnTo>
                  <a:lnTo>
                    <a:pt x="434182" y="1142989"/>
                  </a:lnTo>
                  <a:lnTo>
                    <a:pt x="423069" y="1144840"/>
                  </a:lnTo>
                  <a:lnTo>
                    <a:pt x="423069" y="1329896"/>
                  </a:lnTo>
                  <a:lnTo>
                    <a:pt x="664898" y="1329896"/>
                  </a:lnTo>
                  <a:lnTo>
                    <a:pt x="671248" y="1330161"/>
                  </a:lnTo>
                  <a:lnTo>
                    <a:pt x="677069" y="1331218"/>
                  </a:lnTo>
                  <a:lnTo>
                    <a:pt x="682890" y="1332540"/>
                  </a:lnTo>
                  <a:lnTo>
                    <a:pt x="688711" y="1334919"/>
                  </a:lnTo>
                  <a:lnTo>
                    <a:pt x="694003" y="1337299"/>
                  </a:lnTo>
                  <a:lnTo>
                    <a:pt x="698765" y="1340207"/>
                  </a:lnTo>
                  <a:lnTo>
                    <a:pt x="703528" y="1343643"/>
                  </a:lnTo>
                  <a:lnTo>
                    <a:pt x="708026" y="1347609"/>
                  </a:lnTo>
                  <a:lnTo>
                    <a:pt x="711994" y="1351839"/>
                  </a:lnTo>
                  <a:lnTo>
                    <a:pt x="715169" y="1356862"/>
                  </a:lnTo>
                  <a:lnTo>
                    <a:pt x="718344" y="1361620"/>
                  </a:lnTo>
                  <a:lnTo>
                    <a:pt x="720726" y="1366908"/>
                  </a:lnTo>
                  <a:lnTo>
                    <a:pt x="722842" y="1372195"/>
                  </a:lnTo>
                  <a:lnTo>
                    <a:pt x="724430" y="1378011"/>
                  </a:lnTo>
                  <a:lnTo>
                    <a:pt x="725223" y="1384092"/>
                  </a:lnTo>
                  <a:lnTo>
                    <a:pt x="725488" y="1390172"/>
                  </a:lnTo>
                  <a:lnTo>
                    <a:pt x="725223" y="1396517"/>
                  </a:lnTo>
                  <a:lnTo>
                    <a:pt x="724430" y="1402333"/>
                  </a:lnTo>
                  <a:lnTo>
                    <a:pt x="722842" y="1408149"/>
                  </a:lnTo>
                  <a:lnTo>
                    <a:pt x="720726" y="1413965"/>
                  </a:lnTo>
                  <a:lnTo>
                    <a:pt x="718344" y="1419252"/>
                  </a:lnTo>
                  <a:lnTo>
                    <a:pt x="715169" y="1424011"/>
                  </a:lnTo>
                  <a:lnTo>
                    <a:pt x="711994" y="1429034"/>
                  </a:lnTo>
                  <a:lnTo>
                    <a:pt x="708026" y="1433264"/>
                  </a:lnTo>
                  <a:lnTo>
                    <a:pt x="703528" y="1436965"/>
                  </a:lnTo>
                  <a:lnTo>
                    <a:pt x="698765" y="1440402"/>
                  </a:lnTo>
                  <a:lnTo>
                    <a:pt x="694003" y="1443574"/>
                  </a:lnTo>
                  <a:lnTo>
                    <a:pt x="688711" y="1445953"/>
                  </a:lnTo>
                  <a:lnTo>
                    <a:pt x="682890" y="1448068"/>
                  </a:lnTo>
                  <a:lnTo>
                    <a:pt x="677069" y="1449654"/>
                  </a:lnTo>
                  <a:lnTo>
                    <a:pt x="671248" y="1450447"/>
                  </a:lnTo>
                  <a:lnTo>
                    <a:pt x="664898" y="1450976"/>
                  </a:lnTo>
                  <a:lnTo>
                    <a:pt x="60589" y="1450976"/>
                  </a:lnTo>
                  <a:lnTo>
                    <a:pt x="54239" y="1450447"/>
                  </a:lnTo>
                  <a:lnTo>
                    <a:pt x="48419" y="1449654"/>
                  </a:lnTo>
                  <a:lnTo>
                    <a:pt x="42598" y="1448068"/>
                  </a:lnTo>
                  <a:lnTo>
                    <a:pt x="37041" y="1445953"/>
                  </a:lnTo>
                  <a:lnTo>
                    <a:pt x="31750" y="1443574"/>
                  </a:lnTo>
                  <a:lnTo>
                    <a:pt x="26723" y="1440402"/>
                  </a:lnTo>
                  <a:lnTo>
                    <a:pt x="21960" y="1436965"/>
                  </a:lnTo>
                  <a:lnTo>
                    <a:pt x="17727" y="1433264"/>
                  </a:lnTo>
                  <a:lnTo>
                    <a:pt x="13758" y="1429034"/>
                  </a:lnTo>
                  <a:lnTo>
                    <a:pt x="10319" y="1424011"/>
                  </a:lnTo>
                  <a:lnTo>
                    <a:pt x="7408" y="1419252"/>
                  </a:lnTo>
                  <a:lnTo>
                    <a:pt x="5027" y="1413965"/>
                  </a:lnTo>
                  <a:lnTo>
                    <a:pt x="2646" y="1408149"/>
                  </a:lnTo>
                  <a:lnTo>
                    <a:pt x="1323" y="1402333"/>
                  </a:lnTo>
                  <a:lnTo>
                    <a:pt x="264" y="1396517"/>
                  </a:lnTo>
                  <a:lnTo>
                    <a:pt x="0" y="1390172"/>
                  </a:lnTo>
                  <a:lnTo>
                    <a:pt x="264" y="1384092"/>
                  </a:lnTo>
                  <a:lnTo>
                    <a:pt x="1323" y="1378011"/>
                  </a:lnTo>
                  <a:lnTo>
                    <a:pt x="2646" y="1372195"/>
                  </a:lnTo>
                  <a:lnTo>
                    <a:pt x="5027" y="1366908"/>
                  </a:lnTo>
                  <a:lnTo>
                    <a:pt x="7408" y="1361620"/>
                  </a:lnTo>
                  <a:lnTo>
                    <a:pt x="10319" y="1356862"/>
                  </a:lnTo>
                  <a:lnTo>
                    <a:pt x="13758" y="1351839"/>
                  </a:lnTo>
                  <a:lnTo>
                    <a:pt x="17727" y="1347609"/>
                  </a:lnTo>
                  <a:lnTo>
                    <a:pt x="21960" y="1343643"/>
                  </a:lnTo>
                  <a:lnTo>
                    <a:pt x="26723" y="1340207"/>
                  </a:lnTo>
                  <a:lnTo>
                    <a:pt x="31750" y="1337299"/>
                  </a:lnTo>
                  <a:lnTo>
                    <a:pt x="37041" y="1334919"/>
                  </a:lnTo>
                  <a:lnTo>
                    <a:pt x="42598" y="1332540"/>
                  </a:lnTo>
                  <a:lnTo>
                    <a:pt x="48419" y="1331218"/>
                  </a:lnTo>
                  <a:lnTo>
                    <a:pt x="54239" y="1330161"/>
                  </a:lnTo>
                  <a:lnTo>
                    <a:pt x="60589" y="1329896"/>
                  </a:lnTo>
                  <a:lnTo>
                    <a:pt x="302419" y="1329896"/>
                  </a:lnTo>
                  <a:lnTo>
                    <a:pt x="302419" y="1144840"/>
                  </a:lnTo>
                  <a:lnTo>
                    <a:pt x="291571" y="1142989"/>
                  </a:lnTo>
                  <a:lnTo>
                    <a:pt x="280459" y="1141139"/>
                  </a:lnTo>
                  <a:lnTo>
                    <a:pt x="270140" y="1139288"/>
                  </a:lnTo>
                  <a:lnTo>
                    <a:pt x="259821" y="1136909"/>
                  </a:lnTo>
                  <a:lnTo>
                    <a:pt x="250032" y="1134001"/>
                  </a:lnTo>
                  <a:lnTo>
                    <a:pt x="240242" y="1131357"/>
                  </a:lnTo>
                  <a:lnTo>
                    <a:pt x="230452" y="1128185"/>
                  </a:lnTo>
                  <a:lnTo>
                    <a:pt x="221457" y="1125277"/>
                  </a:lnTo>
                  <a:lnTo>
                    <a:pt x="212196" y="1121576"/>
                  </a:lnTo>
                  <a:lnTo>
                    <a:pt x="203465" y="1117875"/>
                  </a:lnTo>
                  <a:lnTo>
                    <a:pt x="194734" y="1113909"/>
                  </a:lnTo>
                  <a:lnTo>
                    <a:pt x="186532" y="1109944"/>
                  </a:lnTo>
                  <a:lnTo>
                    <a:pt x="178329" y="1105714"/>
                  </a:lnTo>
                  <a:lnTo>
                    <a:pt x="170392" y="1101219"/>
                  </a:lnTo>
                  <a:lnTo>
                    <a:pt x="162454" y="1096461"/>
                  </a:lnTo>
                  <a:lnTo>
                    <a:pt x="155310" y="1091702"/>
                  </a:lnTo>
                  <a:lnTo>
                    <a:pt x="147902" y="1086944"/>
                  </a:lnTo>
                  <a:lnTo>
                    <a:pt x="140758" y="1081656"/>
                  </a:lnTo>
                  <a:lnTo>
                    <a:pt x="133879" y="1076369"/>
                  </a:lnTo>
                  <a:lnTo>
                    <a:pt x="127264" y="1071082"/>
                  </a:lnTo>
                  <a:lnTo>
                    <a:pt x="120650" y="1065530"/>
                  </a:lnTo>
                  <a:lnTo>
                    <a:pt x="114564" y="1059978"/>
                  </a:lnTo>
                  <a:lnTo>
                    <a:pt x="108479" y="1054162"/>
                  </a:lnTo>
                  <a:lnTo>
                    <a:pt x="102394" y="1048082"/>
                  </a:lnTo>
                  <a:lnTo>
                    <a:pt x="97102" y="1042001"/>
                  </a:lnTo>
                  <a:lnTo>
                    <a:pt x="91546" y="1035921"/>
                  </a:lnTo>
                  <a:lnTo>
                    <a:pt x="85989" y="1029841"/>
                  </a:lnTo>
                  <a:lnTo>
                    <a:pt x="81227" y="1023496"/>
                  </a:lnTo>
                  <a:lnTo>
                    <a:pt x="75935" y="1017151"/>
                  </a:lnTo>
                  <a:lnTo>
                    <a:pt x="71437" y="1010542"/>
                  </a:lnTo>
                  <a:lnTo>
                    <a:pt x="66675" y="1003933"/>
                  </a:lnTo>
                  <a:lnTo>
                    <a:pt x="62177" y="997323"/>
                  </a:lnTo>
                  <a:lnTo>
                    <a:pt x="53975" y="983841"/>
                  </a:lnTo>
                  <a:lnTo>
                    <a:pt x="46302" y="970094"/>
                  </a:lnTo>
                  <a:lnTo>
                    <a:pt x="39687" y="956347"/>
                  </a:lnTo>
                  <a:lnTo>
                    <a:pt x="33337" y="942335"/>
                  </a:lnTo>
                  <a:lnTo>
                    <a:pt x="27516" y="928324"/>
                  </a:lnTo>
                  <a:lnTo>
                    <a:pt x="22489" y="914312"/>
                  </a:lnTo>
                  <a:lnTo>
                    <a:pt x="17991" y="900830"/>
                  </a:lnTo>
                  <a:lnTo>
                    <a:pt x="14023" y="886554"/>
                  </a:lnTo>
                  <a:lnTo>
                    <a:pt x="10583" y="873336"/>
                  </a:lnTo>
                  <a:lnTo>
                    <a:pt x="7673" y="859853"/>
                  </a:lnTo>
                  <a:lnTo>
                    <a:pt x="5291" y="846370"/>
                  </a:lnTo>
                  <a:lnTo>
                    <a:pt x="3439" y="833681"/>
                  </a:lnTo>
                  <a:lnTo>
                    <a:pt x="1852" y="821255"/>
                  </a:lnTo>
                  <a:lnTo>
                    <a:pt x="1058" y="809095"/>
                  </a:lnTo>
                  <a:lnTo>
                    <a:pt x="264" y="797462"/>
                  </a:lnTo>
                  <a:lnTo>
                    <a:pt x="0" y="786095"/>
                  </a:lnTo>
                  <a:lnTo>
                    <a:pt x="0" y="544464"/>
                  </a:lnTo>
                  <a:lnTo>
                    <a:pt x="264" y="538383"/>
                  </a:lnTo>
                  <a:lnTo>
                    <a:pt x="1323" y="532303"/>
                  </a:lnTo>
                  <a:lnTo>
                    <a:pt x="2646" y="526487"/>
                  </a:lnTo>
                  <a:lnTo>
                    <a:pt x="5027" y="521200"/>
                  </a:lnTo>
                  <a:lnTo>
                    <a:pt x="7408" y="515912"/>
                  </a:lnTo>
                  <a:lnTo>
                    <a:pt x="10319" y="510889"/>
                  </a:lnTo>
                  <a:lnTo>
                    <a:pt x="13758" y="506131"/>
                  </a:lnTo>
                  <a:lnTo>
                    <a:pt x="17727" y="501901"/>
                  </a:lnTo>
                  <a:lnTo>
                    <a:pt x="21960" y="497935"/>
                  </a:lnTo>
                  <a:lnTo>
                    <a:pt x="26723" y="494499"/>
                  </a:lnTo>
                  <a:lnTo>
                    <a:pt x="31750" y="491591"/>
                  </a:lnTo>
                  <a:lnTo>
                    <a:pt x="37041" y="488947"/>
                  </a:lnTo>
                  <a:lnTo>
                    <a:pt x="42598" y="487096"/>
                  </a:lnTo>
                  <a:lnTo>
                    <a:pt x="48419" y="485510"/>
                  </a:lnTo>
                  <a:lnTo>
                    <a:pt x="54239" y="484453"/>
                  </a:lnTo>
                  <a:lnTo>
                    <a:pt x="60589" y="484188"/>
                  </a:lnTo>
                  <a:close/>
                  <a:moveTo>
                    <a:pt x="362612" y="0"/>
                  </a:moveTo>
                  <a:lnTo>
                    <a:pt x="372158" y="265"/>
                  </a:lnTo>
                  <a:lnTo>
                    <a:pt x="381438" y="1058"/>
                  </a:lnTo>
                  <a:lnTo>
                    <a:pt x="390454" y="2116"/>
                  </a:lnTo>
                  <a:lnTo>
                    <a:pt x="399204" y="3967"/>
                  </a:lnTo>
                  <a:lnTo>
                    <a:pt x="408219" y="5553"/>
                  </a:lnTo>
                  <a:lnTo>
                    <a:pt x="416705" y="8198"/>
                  </a:lnTo>
                  <a:lnTo>
                    <a:pt x="424925" y="11107"/>
                  </a:lnTo>
                  <a:lnTo>
                    <a:pt x="433145" y="14280"/>
                  </a:lnTo>
                  <a:lnTo>
                    <a:pt x="441630" y="17982"/>
                  </a:lnTo>
                  <a:lnTo>
                    <a:pt x="449054" y="21949"/>
                  </a:lnTo>
                  <a:lnTo>
                    <a:pt x="456744" y="26444"/>
                  </a:lnTo>
                  <a:lnTo>
                    <a:pt x="464169" y="30939"/>
                  </a:lnTo>
                  <a:lnTo>
                    <a:pt x="471328" y="36228"/>
                  </a:lnTo>
                  <a:lnTo>
                    <a:pt x="478222" y="41253"/>
                  </a:lnTo>
                  <a:lnTo>
                    <a:pt x="484851" y="47070"/>
                  </a:lnTo>
                  <a:lnTo>
                    <a:pt x="490950" y="53152"/>
                  </a:lnTo>
                  <a:lnTo>
                    <a:pt x="497049" y="59234"/>
                  </a:lnTo>
                  <a:lnTo>
                    <a:pt x="502882" y="66110"/>
                  </a:lnTo>
                  <a:lnTo>
                    <a:pt x="508186" y="72721"/>
                  </a:lnTo>
                  <a:lnTo>
                    <a:pt x="513224" y="80125"/>
                  </a:lnTo>
                  <a:lnTo>
                    <a:pt x="517997" y="87265"/>
                  </a:lnTo>
                  <a:lnTo>
                    <a:pt x="522504" y="94934"/>
                  </a:lnTo>
                  <a:lnTo>
                    <a:pt x="526482" y="102602"/>
                  </a:lnTo>
                  <a:lnTo>
                    <a:pt x="530194" y="110800"/>
                  </a:lnTo>
                  <a:lnTo>
                    <a:pt x="533111" y="118998"/>
                  </a:lnTo>
                  <a:lnTo>
                    <a:pt x="536293" y="127195"/>
                  </a:lnTo>
                  <a:lnTo>
                    <a:pt x="538679" y="136186"/>
                  </a:lnTo>
                  <a:lnTo>
                    <a:pt x="540536" y="144648"/>
                  </a:lnTo>
                  <a:lnTo>
                    <a:pt x="542392" y="153903"/>
                  </a:lnTo>
                  <a:lnTo>
                    <a:pt x="543187" y="162630"/>
                  </a:lnTo>
                  <a:lnTo>
                    <a:pt x="544248" y="172150"/>
                  </a:lnTo>
                  <a:lnTo>
                    <a:pt x="544513" y="181141"/>
                  </a:lnTo>
                  <a:lnTo>
                    <a:pt x="544513" y="483394"/>
                  </a:lnTo>
                  <a:lnTo>
                    <a:pt x="180975" y="483394"/>
                  </a:lnTo>
                  <a:lnTo>
                    <a:pt x="180975" y="181141"/>
                  </a:lnTo>
                  <a:lnTo>
                    <a:pt x="181240" y="172150"/>
                  </a:lnTo>
                  <a:lnTo>
                    <a:pt x="181771" y="162630"/>
                  </a:lnTo>
                  <a:lnTo>
                    <a:pt x="183097" y="153903"/>
                  </a:lnTo>
                  <a:lnTo>
                    <a:pt x="184422" y="144648"/>
                  </a:lnTo>
                  <a:lnTo>
                    <a:pt x="186809" y="136186"/>
                  </a:lnTo>
                  <a:lnTo>
                    <a:pt x="189195" y="127195"/>
                  </a:lnTo>
                  <a:lnTo>
                    <a:pt x="191847" y="118998"/>
                  </a:lnTo>
                  <a:lnTo>
                    <a:pt x="195294" y="110800"/>
                  </a:lnTo>
                  <a:lnTo>
                    <a:pt x="199006" y="102602"/>
                  </a:lnTo>
                  <a:lnTo>
                    <a:pt x="202984" y="94934"/>
                  </a:lnTo>
                  <a:lnTo>
                    <a:pt x="207226" y="87265"/>
                  </a:lnTo>
                  <a:lnTo>
                    <a:pt x="211999" y="80125"/>
                  </a:lnTo>
                  <a:lnTo>
                    <a:pt x="217037" y="72721"/>
                  </a:lnTo>
                  <a:lnTo>
                    <a:pt x="222341" y="66110"/>
                  </a:lnTo>
                  <a:lnTo>
                    <a:pt x="228174" y="59234"/>
                  </a:lnTo>
                  <a:lnTo>
                    <a:pt x="234008" y="53152"/>
                  </a:lnTo>
                  <a:lnTo>
                    <a:pt x="240372" y="47070"/>
                  </a:lnTo>
                  <a:lnTo>
                    <a:pt x="247266" y="41253"/>
                  </a:lnTo>
                  <a:lnTo>
                    <a:pt x="253895" y="36228"/>
                  </a:lnTo>
                  <a:lnTo>
                    <a:pt x="261054" y="30939"/>
                  </a:lnTo>
                  <a:lnTo>
                    <a:pt x="268479" y="26444"/>
                  </a:lnTo>
                  <a:lnTo>
                    <a:pt x="275903" y="21949"/>
                  </a:lnTo>
                  <a:lnTo>
                    <a:pt x="283858" y="17982"/>
                  </a:lnTo>
                  <a:lnTo>
                    <a:pt x="291813" y="14280"/>
                  </a:lnTo>
                  <a:lnTo>
                    <a:pt x="300033" y="11107"/>
                  </a:lnTo>
                  <a:lnTo>
                    <a:pt x="308518" y="8198"/>
                  </a:lnTo>
                  <a:lnTo>
                    <a:pt x="317269" y="5553"/>
                  </a:lnTo>
                  <a:lnTo>
                    <a:pt x="326019" y="3967"/>
                  </a:lnTo>
                  <a:lnTo>
                    <a:pt x="334770" y="2116"/>
                  </a:lnTo>
                  <a:lnTo>
                    <a:pt x="344050" y="1058"/>
                  </a:lnTo>
                  <a:lnTo>
                    <a:pt x="353331" y="265"/>
                  </a:lnTo>
                  <a:lnTo>
                    <a:pt x="362612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</p:grpSp>
      <p:sp>
        <p:nvSpPr>
          <p:cNvPr id="10" name="对话气泡: 椭圆形 9">
            <a:extLst>
              <a:ext uri="{FF2B5EF4-FFF2-40B4-BE49-F238E27FC236}">
                <a16:creationId xmlns:a16="http://schemas.microsoft.com/office/drawing/2014/main" id="{128221F8-4C49-4AD0-9B07-7E60E66E9D86}"/>
              </a:ext>
            </a:extLst>
          </p:cNvPr>
          <p:cNvSpPr/>
          <p:nvPr/>
        </p:nvSpPr>
        <p:spPr>
          <a:xfrm>
            <a:off x="9581065" y="157644"/>
            <a:ext cx="2048719" cy="1372866"/>
          </a:xfrm>
          <a:prstGeom prst="wedgeEllipseCallou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“</a:t>
            </a:r>
            <a:r>
              <a:rPr lang="en-US" altLang="zh-CN" dirty="0"/>
              <a:t>A</a:t>
            </a:r>
            <a:r>
              <a:rPr lang="zh-CN" altLang="en-US" dirty="0"/>
              <a:t>城”</a:t>
            </a:r>
          </a:p>
        </p:txBody>
      </p:sp>
      <p:pic>
        <p:nvPicPr>
          <p:cNvPr id="3082" name="Picture 10">
            <a:extLst>
              <a:ext uri="{FF2B5EF4-FFF2-40B4-BE49-F238E27FC236}">
                <a16:creationId xmlns:a16="http://schemas.microsoft.com/office/drawing/2014/main" id="{65370D1A-3E79-4F65-804F-090404DF77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70" r="32685"/>
          <a:stretch/>
        </p:blipFill>
        <p:spPr bwMode="auto">
          <a:xfrm>
            <a:off x="8425082" y="1323082"/>
            <a:ext cx="897681" cy="1269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对话气泡: 圆角矩形 13">
            <a:extLst>
              <a:ext uri="{FF2B5EF4-FFF2-40B4-BE49-F238E27FC236}">
                <a16:creationId xmlns:a16="http://schemas.microsoft.com/office/drawing/2014/main" id="{4A6FA54D-DDCD-4402-9BAC-D38FE0369F67}"/>
              </a:ext>
            </a:extLst>
          </p:cNvPr>
          <p:cNvSpPr/>
          <p:nvPr/>
        </p:nvSpPr>
        <p:spPr>
          <a:xfrm>
            <a:off x="9533479" y="258017"/>
            <a:ext cx="1814128" cy="1061496"/>
          </a:xfrm>
          <a:prstGeom prst="wedgeRoundRectCallout">
            <a:avLst>
              <a:gd name="adj1" fmla="val -36146"/>
              <a:gd name="adj2" fmla="val 73404"/>
              <a:gd name="adj3" fmla="val 16667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前方直行</a:t>
            </a:r>
            <a:r>
              <a:rPr lang="en-US" altLang="zh-CN" dirty="0"/>
              <a:t>100</a:t>
            </a:r>
            <a:r>
              <a:rPr lang="zh-CN" altLang="en-US" dirty="0"/>
              <a:t>米后右转</a:t>
            </a:r>
            <a:r>
              <a:rPr lang="en-US" altLang="zh-CN" dirty="0"/>
              <a:t>……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E2FEA77-DED9-46F4-B722-63C1E8D0CE8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9954" y="3310060"/>
            <a:ext cx="2754005" cy="2754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331417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3.33333E-6 L 0.38268 0.05718 " pathEditMode="relative" rAng="0" ptsTypes="AA">
                                      <p:cBhvr>
                                        <p:cTn id="8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128" y="28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6" dur="500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0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3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0" grpId="1" animBg="1"/>
      <p:bldP spid="1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EA13AA94-85D4-4249-9DDB-1FF23A0C986E}"/>
              </a:ext>
            </a:extLst>
          </p:cNvPr>
          <p:cNvGrpSpPr/>
          <p:nvPr/>
        </p:nvGrpSpPr>
        <p:grpSpPr>
          <a:xfrm>
            <a:off x="3198246" y="128789"/>
            <a:ext cx="6405107" cy="6040144"/>
            <a:chOff x="3153103" y="184442"/>
            <a:chExt cx="6405107" cy="6040144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0C98C5C1-EC3F-49AC-A27C-A6755ABBCC00}"/>
                </a:ext>
              </a:extLst>
            </p:cNvPr>
            <p:cNvGrpSpPr/>
            <p:nvPr/>
          </p:nvGrpSpPr>
          <p:grpSpPr>
            <a:xfrm>
              <a:off x="3366960" y="378769"/>
              <a:ext cx="6191250" cy="5845817"/>
              <a:chOff x="2780457" y="378770"/>
              <a:chExt cx="6191250" cy="5845817"/>
            </a:xfrm>
          </p:grpSpPr>
          <p:pic>
            <p:nvPicPr>
              <p:cNvPr id="4104" name="Picture 8">
                <a:extLst>
                  <a:ext uri="{FF2B5EF4-FFF2-40B4-BE49-F238E27FC236}">
                    <a16:creationId xmlns:a16="http://schemas.microsoft.com/office/drawing/2014/main" id="{A5BF0A89-DA59-4C0D-B9D6-1F530E4DAEF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3578" b="98467" l="2154" r="96462">
                            <a14:foregroundMark x1="21692" y1="7325" x2="24769" y2="13458"/>
                            <a14:foregroundMark x1="25692" y1="4940" x2="15692" y2="3578"/>
                            <a14:foregroundMark x1="15692" y1="3578" x2="11385" y2="11414"/>
                            <a14:foregroundMark x1="11385" y1="11414" x2="10308" y2="21124"/>
                            <a14:foregroundMark x1="10308" y1="21124" x2="14769" y2="32198"/>
                            <a14:foregroundMark x1="72154" y1="4259" x2="80308" y2="6133"/>
                            <a14:foregroundMark x1="80308" y1="6133" x2="83692" y2="13799"/>
                            <a14:foregroundMark x1="83692" y1="13799" x2="83692" y2="22658"/>
                            <a14:foregroundMark x1="83692" y1="22658" x2="81692" y2="30835"/>
                            <a14:foregroundMark x1="82154" y1="8518" x2="81692" y2="27939"/>
                            <a14:foregroundMark x1="81692" y1="27939" x2="81538" y2="28620"/>
                            <a14:foregroundMark x1="61231" y1="34072" x2="60154" y2="42760"/>
                            <a14:foregroundMark x1="35077" y1="88927" x2="36462" y2="93015"/>
                            <a14:foregroundMark x1="37538" y1="93015" x2="37538" y2="93015"/>
                            <a14:foregroundMark x1="37692" y1="93015" x2="37692" y2="93015"/>
                            <a14:foregroundMark x1="40000" y1="97274" x2="40000" y2="97274"/>
                            <a14:foregroundMark x1="15077" y1="98467" x2="15077" y2="98467"/>
                            <a14:foregroundMark x1="12462" y1="93867" x2="12462" y2="93867"/>
                            <a14:foregroundMark x1="9692" y1="86371" x2="2308" y2="89097"/>
                            <a14:foregroundMark x1="2308" y1="89097" x2="9385" y2="94378"/>
                            <a14:foregroundMark x1="9385" y1="94378" x2="75385" y2="99489"/>
                            <a14:foregroundMark x1="75385" y1="99489" x2="91846" y2="95060"/>
                            <a14:foregroundMark x1="91846" y1="95060" x2="92000" y2="89097"/>
                            <a14:foregroundMark x1="9077" y1="97615" x2="3846" y2="91312"/>
                            <a14:foregroundMark x1="3846" y1="91312" x2="9538" y2="85690"/>
                            <a14:foregroundMark x1="2154" y1="89267" x2="2154" y2="90119"/>
                            <a14:foregroundMark x1="2154" y1="90971" x2="2154" y2="90971"/>
                            <a14:foregroundMark x1="2154" y1="90971" x2="2154" y2="92164"/>
                            <a14:foregroundMark x1="2154" y1="92845" x2="2154" y2="92845"/>
                            <a14:foregroundMark x1="95077" y1="92675" x2="95077" y2="92675"/>
                            <a14:foregroundMark x1="95538" y1="92164" x2="95538" y2="92164"/>
                            <a14:foregroundMark x1="95538" y1="92164" x2="95538" y2="92164"/>
                            <a14:foregroundMark x1="95538" y1="92164" x2="95538" y2="92164"/>
                            <a14:foregroundMark x1="95538" y1="92164" x2="95538" y2="92164"/>
                            <a14:foregroundMark x1="95231" y1="91993" x2="95231" y2="91993"/>
                            <a14:foregroundMark x1="95231" y1="91993" x2="95231" y2="91993"/>
                            <a14:foregroundMark x1="95231" y1="91312" x2="95231" y2="91312"/>
                            <a14:foregroundMark x1="95231" y1="91312" x2="95231" y2="91312"/>
                            <a14:foregroundMark x1="94769" y1="91993" x2="94769" y2="91993"/>
                            <a14:foregroundMark x1="89077" y1="87564" x2="96462" y2="90630"/>
                            <a14:foregroundMark x1="96462" y1="90630" x2="93077" y2="9506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80457" y="633412"/>
                <a:ext cx="6191250" cy="55911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" name="图片 3">
                <a:extLst>
                  <a:ext uri="{FF2B5EF4-FFF2-40B4-BE49-F238E27FC236}">
                    <a16:creationId xmlns:a16="http://schemas.microsoft.com/office/drawing/2014/main" id="{06BB0020-C9CF-49A9-B98D-9232080116F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4178" b="99086" l="7200" r="98200">
                            <a14:foregroundMark x1="35400" y1="23107" x2="35400" y2="23107"/>
                            <a14:foregroundMark x1="34600" y1="22846" x2="34600" y2="22846"/>
                            <a14:foregroundMark x1="34000" y1="20888" x2="34000" y2="20888"/>
                            <a14:foregroundMark x1="33800" y1="21932" x2="33200" y2="24282"/>
                            <a14:foregroundMark x1="32800" y1="20366" x2="32600" y2="28329"/>
                            <a14:foregroundMark x1="38200" y1="7050" x2="27000" y2="10966"/>
                            <a14:foregroundMark x1="27000" y1="10966" x2="19600" y2="18277"/>
                            <a14:foregroundMark x1="19600" y1="18277" x2="9400" y2="15013"/>
                            <a14:foregroundMark x1="9400" y1="15013" x2="7200" y2="22063"/>
                            <a14:foregroundMark x1="7200" y1="22063" x2="9800" y2="25718"/>
                            <a14:foregroundMark x1="31400" y1="4439" x2="42600" y2="4178"/>
                            <a14:foregroundMark x1="42600" y1="4178" x2="54200" y2="4178"/>
                            <a14:foregroundMark x1="71800" y1="16710" x2="82600" y2="13969"/>
                            <a14:foregroundMark x1="82600" y1="13969" x2="92800" y2="17232"/>
                            <a14:foregroundMark x1="92800" y1="17232" x2="91800" y2="24151"/>
                            <a14:foregroundMark x1="98000" y1="16057" x2="98000" y2="16057"/>
                            <a14:foregroundMark x1="98200" y1="17363" x2="98200" y2="17363"/>
                            <a14:foregroundMark x1="51800" y1="21149" x2="50400" y2="31593"/>
                            <a14:foregroundMark x1="51200" y1="19713" x2="47200" y2="29504"/>
                            <a14:foregroundMark x1="49400" y1="18538" x2="52200" y2="38512"/>
                            <a14:foregroundMark x1="52200" y1="38512" x2="52200" y2="38120"/>
                            <a14:foregroundMark x1="51200" y1="15144" x2="47800" y2="39164"/>
                            <a14:foregroundMark x1="41600" y1="31201" x2="41877" y2="40052"/>
                            <a14:foregroundMark x1="43200" y1="30418" x2="52737" y2="40441"/>
                            <a14:foregroundMark x1="49000" y1="45692" x2="51400" y2="68016"/>
                            <a14:foregroundMark x1="47800" y1="48433" x2="39200" y2="75587"/>
                            <a14:foregroundMark x1="44600" y1="50131" x2="45000" y2="67232"/>
                            <a14:foregroundMark x1="44600" y1="49739" x2="40800" y2="73238"/>
                            <a14:foregroundMark x1="40800" y1="73238" x2="41600" y2="73629"/>
                            <a14:foregroundMark x1="42600" y1="52611" x2="41200" y2="71410"/>
                            <a14:foregroundMark x1="41200" y1="71410" x2="42000" y2="72063"/>
                            <a14:foregroundMark x1="40600" y1="46736" x2="40600" y2="47389"/>
                            <a14:foregroundMark x1="42400" y1="48042" x2="42400" y2="48042"/>
                            <a14:foregroundMark x1="42400" y1="48042" x2="45400" y2="47911"/>
                            <a14:foregroundMark x1="50400" y1="47650" x2="50400" y2="47650"/>
                            <a14:foregroundMark x1="50800" y1="47650" x2="50800" y2="47650"/>
                            <a14:foregroundMark x1="50800" y1="47650" x2="50800" y2="47650"/>
                            <a14:foregroundMark x1="51400" y1="47650" x2="51800" y2="48303"/>
                            <a14:foregroundMark x1="51800" y1="49608" x2="52600" y2="50000"/>
                            <a14:foregroundMark x1="52600" y1="50000" x2="52600" y2="50000"/>
                            <a14:foregroundMark x1="54000" y1="46214" x2="57000" y2="65013"/>
                            <a14:foregroundMark x1="41200" y1="58616" x2="40000" y2="66971"/>
                            <a14:foregroundMark x1="39400" y1="56919" x2="39400" y2="66841"/>
                            <a14:foregroundMark x1="40000" y1="63446" x2="39200" y2="80548"/>
                            <a14:foregroundMark x1="50400" y1="89948" x2="49800" y2="96997"/>
                            <a14:foregroundMark x1="49800" y1="96997" x2="38200" y2="97520"/>
                            <a14:foregroundMark x1="38200" y1="97520" x2="46200" y2="96084"/>
                            <a14:foregroundMark x1="58800" y1="70757" x2="67600" y2="97520"/>
                            <a14:foregroundMark x1="44200" y1="96345" x2="44200" y2="96345"/>
                            <a14:foregroundMark x1="38800" y1="96736" x2="38800" y2="96736"/>
                            <a14:foregroundMark x1="38200" y1="99086" x2="48200" y2="96736"/>
                            <a14:foregroundMark x1="48200" y1="96736" x2="48200" y2="96736"/>
                            <a14:foregroundMark x1="38000" y1="96345" x2="48000" y2="95300"/>
                            <a14:foregroundMark x1="66400" y1="98956" x2="72800" y2="98956"/>
                            <a14:backgroundMark x1="42800" y1="42559" x2="42800" y2="42559"/>
                            <a14:backgroundMark x1="44200" y1="42298" x2="44200" y2="42298"/>
                            <a14:backgroundMark x1="42800" y1="42298" x2="42800" y2="42298"/>
                            <a14:backgroundMark x1="42000" y1="42689" x2="41000" y2="42820"/>
                            <a14:backgroundMark x1="41000" y1="42820" x2="41000" y2="42820"/>
                            <a14:backgroundMark x1="43400" y1="43342" x2="42600" y2="43342"/>
                            <a14:backgroundMark x1="41800" y1="43081" x2="38400" y2="42689"/>
                            <a14:backgroundMark x1="42000" y1="42820" x2="43200" y2="41906"/>
                            <a14:backgroundMark x1="42600" y1="41906" x2="41600" y2="41384"/>
                            <a14:backgroundMark x1="43200" y1="42298" x2="41000" y2="41645"/>
                            <a14:backgroundMark x1="42600" y1="41514" x2="41600" y2="40862"/>
                            <a14:backgroundMark x1="61800" y1="40731" x2="61800" y2="40731"/>
                            <a14:backgroundMark x1="53800" y1="43211" x2="54400" y2="43211"/>
                            <a14:backgroundMark x1="53800" y1="42167" x2="53800" y2="42167"/>
                            <a14:backgroundMark x1="53800" y1="42167" x2="53800" y2="42167"/>
                            <a14:backgroundMark x1="53800" y1="42167" x2="53800" y2="42167"/>
                            <a14:backgroundMark x1="53800" y1="42167" x2="53800" y2="42167"/>
                            <a14:backgroundMark x1="54000" y1="42167" x2="54000" y2="42167"/>
                            <a14:backgroundMark x1="54000" y1="42167" x2="54000" y2="42167"/>
                            <a14:backgroundMark x1="54400" y1="42037" x2="54400" y2="42037"/>
                            <a14:backgroundMark x1="54400" y1="41906" x2="54400" y2="41906"/>
                            <a14:backgroundMark x1="54400" y1="41906" x2="56000" y2="42559"/>
                            <a14:backgroundMark x1="53400" y1="41384" x2="53200" y2="41645"/>
                            <a14:backgroundMark x1="54200" y1="40862" x2="55600" y2="40731"/>
                            <a14:backgroundMark x1="53200" y1="41384" x2="53200" y2="41384"/>
                            <a14:backgroundMark x1="54400" y1="40992" x2="54400" y2="40992"/>
                            <a14:backgroundMark x1="52600" y1="41645" x2="56600" y2="41123"/>
                            <a14:backgroundMark x1="52200" y1="40992" x2="54800" y2="40992"/>
                            <a14:backgroundMark x1="42000" y1="40209" x2="41000" y2="3994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39357"/>
              <a:stretch/>
            </p:blipFill>
            <p:spPr>
              <a:xfrm>
                <a:off x="6096000" y="378770"/>
                <a:ext cx="2246003" cy="2086640"/>
              </a:xfrm>
              <a:prstGeom prst="rect">
                <a:avLst/>
              </a:prstGeom>
            </p:spPr>
          </p:pic>
        </p:grpSp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262E1E8F-AD25-4D47-A3EA-B91AC188B7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6177"/>
            <a:stretch/>
          </p:blipFill>
          <p:spPr>
            <a:xfrm>
              <a:off x="3153103" y="184442"/>
              <a:ext cx="4237901" cy="2280967"/>
            </a:xfrm>
            <a:prstGeom prst="rect">
              <a:avLst/>
            </a:prstGeom>
          </p:spPr>
        </p:pic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0093A77C-ABCB-4024-9EAB-B6DA929B4656}"/>
              </a:ext>
            </a:extLst>
          </p:cNvPr>
          <p:cNvGrpSpPr/>
          <p:nvPr/>
        </p:nvGrpSpPr>
        <p:grpSpPr>
          <a:xfrm>
            <a:off x="1985605" y="2968333"/>
            <a:ext cx="3512367" cy="3889667"/>
            <a:chOff x="573494" y="2936436"/>
            <a:chExt cx="3512367" cy="3889667"/>
          </a:xfrm>
        </p:grpSpPr>
        <p:pic>
          <p:nvPicPr>
            <p:cNvPr id="4106" name="Picture 10">
              <a:extLst>
                <a:ext uri="{FF2B5EF4-FFF2-40B4-BE49-F238E27FC236}">
                  <a16:creationId xmlns:a16="http://schemas.microsoft.com/office/drawing/2014/main" id="{1D4B1976-5259-49BA-8B7D-71A51D183F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9667" l="10000" r="90000">
                          <a14:foregroundMark x1="44667" y1="90000" x2="45000" y2="96333"/>
                          <a14:foregroundMark x1="50000" y1="85000" x2="50000" y2="91667"/>
                          <a14:foregroundMark x1="59000" y1="87000" x2="61000" y2="99667"/>
                          <a14:backgroundMark x1="37333" y1="34333" x2="37333" y2="34333"/>
                          <a14:backgroundMark x1="65667" y1="37667" x2="65667" y2="37667"/>
                          <a14:backgroundMark x1="69333" y1="65667" x2="69333" y2="656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573494" y="2936436"/>
              <a:ext cx="3512367" cy="38896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8" name="Picture 12">
              <a:extLst>
                <a:ext uri="{FF2B5EF4-FFF2-40B4-BE49-F238E27FC236}">
                  <a16:creationId xmlns:a16="http://schemas.microsoft.com/office/drawing/2014/main" id="{9E4FC5E1-141E-4D86-AD35-0659963DCE5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3385" r="98462">
                          <a14:foregroundMark x1="42462" y1="29750" x2="42462" y2="29750"/>
                          <a14:foregroundMark x1="42462" y1="29750" x2="42462" y2="29750"/>
                          <a14:foregroundMark x1="42462" y1="28750" x2="42462" y2="28750"/>
                          <a14:foregroundMark x1="42462" y1="28750" x2="42462" y2="28750"/>
                          <a14:foregroundMark x1="41692" y1="28750" x2="41692" y2="28750"/>
                          <a14:foregroundMark x1="66923" y1="22500" x2="66923" y2="22500"/>
                          <a14:foregroundMark x1="64308" y1="25500" x2="64308" y2="25500"/>
                          <a14:foregroundMark x1="69538" y1="28750" x2="69538" y2="28750"/>
                          <a14:foregroundMark x1="52923" y1="65750" x2="52923" y2="65750"/>
                          <a14:foregroundMark x1="84769" y1="62500" x2="84769" y2="62500"/>
                          <a14:foregroundMark x1="84769" y1="62500" x2="84769" y2="62500"/>
                          <a14:foregroundMark x1="90000" y1="65500" x2="91077" y2="65500"/>
                          <a14:foregroundMark x1="91231" y1="65500" x2="91692" y2="65750"/>
                          <a14:foregroundMark x1="94769" y1="66250" x2="94769" y2="66250"/>
                          <a14:foregroundMark x1="95846" y1="64500" x2="95846" y2="64500"/>
                          <a14:foregroundMark x1="97538" y1="65750" x2="97538" y2="65750"/>
                          <a14:foregroundMark x1="98615" y1="65750" x2="98615" y2="65750"/>
                          <a14:foregroundMark x1="5385" y1="33000" x2="5385" y2="33000"/>
                          <a14:foregroundMark x1="3385" y1="41500" x2="3385" y2="41500"/>
                          <a14:foregroundMark x1="58154" y1="78500" x2="58154" y2="78500"/>
                          <a14:foregroundMark x1="52000" y1="78750" x2="52000" y2="78750"/>
                          <a14:foregroundMark x1="50923" y1="80500" x2="50923" y2="80500"/>
                          <a14:foregroundMark x1="66923" y1="86500" x2="66923" y2="86500"/>
                          <a14:foregroundMark x1="65692" y1="82250" x2="65692" y2="82250"/>
                          <a14:foregroundMark x1="65692" y1="82250" x2="65692" y2="82250"/>
                          <a14:foregroundMark x1="65231" y1="82250" x2="65231" y2="82250"/>
                          <a14:foregroundMark x1="64615" y1="85500" x2="66923" y2="82750"/>
                          <a14:foregroundMark x1="44769" y1="30500" x2="52615" y2="2975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232512">
              <a:off x="2007277" y="5233147"/>
              <a:ext cx="1554357" cy="8233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AutoShape 18">
            <a:extLst>
              <a:ext uri="{FF2B5EF4-FFF2-40B4-BE49-F238E27FC236}">
                <a16:creationId xmlns:a16="http://schemas.microsoft.com/office/drawing/2014/main" id="{0E55F7C3-C539-4047-BED8-6469BB11C0A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" name="AutoShape 20">
            <a:extLst>
              <a:ext uri="{FF2B5EF4-FFF2-40B4-BE49-F238E27FC236}">
                <a16:creationId xmlns:a16="http://schemas.microsoft.com/office/drawing/2014/main" id="{F34333A2-C83A-4038-B3F1-3241CCBC114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F6ED14A2-C299-44B4-8035-587AC73CA82B}"/>
              </a:ext>
            </a:extLst>
          </p:cNvPr>
          <p:cNvGrpSpPr/>
          <p:nvPr/>
        </p:nvGrpSpPr>
        <p:grpSpPr>
          <a:xfrm>
            <a:off x="4824285" y="2098386"/>
            <a:ext cx="3276600" cy="823318"/>
            <a:chOff x="4824285" y="2098386"/>
            <a:chExt cx="3276600" cy="823318"/>
          </a:xfrm>
        </p:grpSpPr>
        <p:pic>
          <p:nvPicPr>
            <p:cNvPr id="4118" name="Picture 22">
              <a:extLst>
                <a:ext uri="{FF2B5EF4-FFF2-40B4-BE49-F238E27FC236}">
                  <a16:creationId xmlns:a16="http://schemas.microsoft.com/office/drawing/2014/main" id="{9E6718D7-10B4-4C4A-9AFB-E72302B3B48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10000" b="92500" l="2250" r="97500">
                          <a14:foregroundMark x1="6000" y1="54500" x2="6000" y2="54500"/>
                          <a14:foregroundMark x1="2250" y1="54500" x2="2250" y2="54500"/>
                          <a14:foregroundMark x1="55750" y1="92500" x2="55750" y2="92500"/>
                          <a14:foregroundMark x1="93250" y1="47125" x2="93250" y2="47125"/>
                          <a14:foregroundMark x1="97500" y1="45250" x2="97500" y2="4525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24285" y="2277078"/>
              <a:ext cx="3276600" cy="6150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12">
              <a:extLst>
                <a:ext uri="{FF2B5EF4-FFF2-40B4-BE49-F238E27FC236}">
                  <a16:creationId xmlns:a16="http://schemas.microsoft.com/office/drawing/2014/main" id="{EAB6D437-131F-4833-989E-6BBB5C90F8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3385" r="98462">
                          <a14:foregroundMark x1="42462" y1="29750" x2="42462" y2="29750"/>
                          <a14:foregroundMark x1="42462" y1="29750" x2="42462" y2="29750"/>
                          <a14:foregroundMark x1="42462" y1="28750" x2="42462" y2="28750"/>
                          <a14:foregroundMark x1="42462" y1="28750" x2="42462" y2="28750"/>
                          <a14:foregroundMark x1="41692" y1="28750" x2="41692" y2="28750"/>
                          <a14:foregroundMark x1="66923" y1="22500" x2="66923" y2="22500"/>
                          <a14:foregroundMark x1="64308" y1="25500" x2="64308" y2="25500"/>
                          <a14:foregroundMark x1="69538" y1="28750" x2="69538" y2="28750"/>
                          <a14:foregroundMark x1="52923" y1="65750" x2="52923" y2="65750"/>
                          <a14:foregroundMark x1="84769" y1="62500" x2="84769" y2="62500"/>
                          <a14:foregroundMark x1="84769" y1="62500" x2="84769" y2="62500"/>
                          <a14:foregroundMark x1="90000" y1="65500" x2="91077" y2="65500"/>
                          <a14:foregroundMark x1="91231" y1="65500" x2="91692" y2="65750"/>
                          <a14:foregroundMark x1="94769" y1="66250" x2="94769" y2="66250"/>
                          <a14:foregroundMark x1="95846" y1="64500" x2="95846" y2="64500"/>
                          <a14:foregroundMark x1="97538" y1="65750" x2="97538" y2="65750"/>
                          <a14:foregroundMark x1="98615" y1="65750" x2="98615" y2="65750"/>
                          <a14:foregroundMark x1="5385" y1="33000" x2="5385" y2="33000"/>
                          <a14:foregroundMark x1="3385" y1="41500" x2="3385" y2="41500"/>
                          <a14:foregroundMark x1="58154" y1="78500" x2="58154" y2="78500"/>
                          <a14:foregroundMark x1="52000" y1="78750" x2="52000" y2="78750"/>
                          <a14:foregroundMark x1="50923" y1="80500" x2="50923" y2="80500"/>
                          <a14:foregroundMark x1="66923" y1="86500" x2="66923" y2="86500"/>
                          <a14:foregroundMark x1="65692" y1="82250" x2="65692" y2="82250"/>
                          <a14:foregroundMark x1="65692" y1="82250" x2="65692" y2="82250"/>
                          <a14:foregroundMark x1="65231" y1="82250" x2="65231" y2="82250"/>
                          <a14:foregroundMark x1="64615" y1="85500" x2="66923" y2="82750"/>
                          <a14:foregroundMark x1="44769" y1="30500" x2="52615" y2="2975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232512">
              <a:off x="5556748" y="2098386"/>
              <a:ext cx="1554357" cy="8233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841017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43898D67-E207-49CF-8C7A-BE4D6F1B53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350" b="99869" l="2600" r="96400">
                        <a14:foregroundMark x1="32600" y1="21279" x2="32000" y2="28590"/>
                        <a14:foregroundMark x1="40009" y1="45982" x2="42400" y2="51175"/>
                        <a14:foregroundMark x1="32000" y1="28590" x2="37046" y2="39547"/>
                        <a14:foregroundMark x1="45053" y1="45087" x2="45200" y2="68407"/>
                        <a14:foregroundMark x1="45015" y1="39261" x2="45022" y2="40347"/>
                        <a14:foregroundMark x1="45000" y1="36815" x2="45012" y2="38781"/>
                        <a14:foregroundMark x1="49000" y1="45953" x2="57400" y2="83159"/>
                        <a14:foregroundMark x1="53000" y1="48303" x2="54400" y2="72454"/>
                        <a14:foregroundMark x1="57600" y1="50522" x2="57600" y2="64491"/>
                        <a14:foregroundMark x1="57400" y1="48956" x2="55600" y2="49608"/>
                        <a14:foregroundMark x1="50800" y1="45692" x2="54200" y2="46736"/>
                        <a14:foregroundMark x1="54400" y1="46736" x2="54400" y2="46736"/>
                        <a14:foregroundMark x1="45600" y1="66449" x2="45600" y2="66449"/>
                        <a14:foregroundMark x1="45600" y1="66841" x2="45600" y2="66841"/>
                        <a14:foregroundMark x1="48000" y1="57833" x2="48600" y2="81332"/>
                        <a14:foregroundMark x1="48800" y1="57050" x2="49000" y2="65927"/>
                        <a14:foregroundMark x1="49000" y1="65927" x2="47200" y2="68668"/>
                        <a14:foregroundMark x1="40800" y1="54700" x2="39400" y2="73368"/>
                        <a14:foregroundMark x1="40000" y1="59922" x2="36600" y2="74151"/>
                        <a14:foregroundMark x1="39400" y1="57441" x2="39400" y2="62663"/>
                        <a14:foregroundMark x1="55600" y1="75979" x2="59600" y2="82376"/>
                        <a14:foregroundMark x1="58200" y1="71932" x2="62000" y2="81462"/>
                        <a14:foregroundMark x1="63200" y1="80026" x2="65000" y2="95692"/>
                        <a14:foregroundMark x1="51200" y1="87990" x2="48800" y2="96214"/>
                        <a14:foregroundMark x1="48800" y1="96214" x2="48800" y2="96214"/>
                        <a14:foregroundMark x1="48800" y1="96214" x2="48800" y2="96214"/>
                        <a14:foregroundMark x1="36400" y1="97781" x2="50000" y2="96736"/>
                        <a14:foregroundMark x1="50000" y1="96736" x2="50400" y2="96736"/>
                        <a14:foregroundMark x1="37600" y1="78982" x2="39000" y2="80026"/>
                        <a14:foregroundMark x1="40600" y1="73629" x2="42400" y2="80026"/>
                        <a14:foregroundMark x1="4000" y1="43995" x2="4000" y2="43995"/>
                        <a14:foregroundMark x1="2800" y1="43211" x2="2800" y2="43211"/>
                        <a14:foregroundMark x1="52400" y1="21410" x2="52400" y2="21410"/>
                        <a14:foregroundMark x1="50000" y1="19191" x2="50000" y2="25849"/>
                        <a14:foregroundMark x1="50000" y1="20757" x2="49600" y2="28329"/>
                        <a14:foregroundMark x1="49600" y1="28329" x2="49800" y2="28721"/>
                        <a14:foregroundMark x1="49800" y1="31332" x2="49800" y2="32245"/>
                        <a14:foregroundMark x1="49400" y1="32115" x2="49400" y2="32115"/>
                        <a14:foregroundMark x1="49400" y1="32115" x2="49400" y2="32115"/>
                        <a14:foregroundMark x1="27400" y1="8616" x2="27400" y2="8616"/>
                        <a14:foregroundMark x1="27800" y1="7311" x2="27800" y2="7311"/>
                        <a14:foregroundMark x1="31000" y1="7050" x2="35000" y2="7050"/>
                        <a14:foregroundMark x1="39200" y1="4830" x2="39200" y2="4830"/>
                        <a14:foregroundMark x1="52400" y1="2480" x2="52400" y2="16580"/>
                        <a14:foregroundMark x1="77200" y1="16841" x2="81400" y2="15405"/>
                        <a14:foregroundMark x1="86800" y1="13055" x2="86800" y2="13055"/>
                        <a14:foregroundMark x1="96200" y1="15013" x2="96400" y2="16057"/>
                        <a14:foregroundMark x1="96400" y1="16188" x2="96400" y2="16188"/>
                        <a14:foregroundMark x1="52400" y1="92820" x2="52400" y2="92820"/>
                        <a14:foregroundMark x1="47600" y1="96997" x2="43400" y2="97389"/>
                        <a14:foregroundMark x1="38000" y1="98433" x2="49400" y2="96475"/>
                        <a14:foregroundMark x1="69800" y1="95692" x2="71200" y2="99086"/>
                        <a14:foregroundMark x1="46800" y1="98564" x2="40800" y2="99217"/>
                        <a14:foregroundMark x1="40800" y1="61227" x2="36600" y2="69321"/>
                        <a14:foregroundMark x1="45000" y1="32768" x2="45000" y2="32768"/>
                        <a14:foregroundMark x1="43400" y1="33029" x2="44200" y2="38642"/>
                        <a14:foregroundMark x1="39200" y1="99869" x2="36600" y2="98564"/>
                        <a14:foregroundMark x1="63600" y1="99217" x2="70600" y2="99347"/>
                        <a14:backgroundMark x1="39200" y1="42559" x2="43400" y2="42689"/>
                        <a14:backgroundMark x1="36400" y1="42820" x2="41200" y2="42689"/>
                        <a14:backgroundMark x1="37600" y1="42037" x2="41200" y2="41906"/>
                        <a14:backgroundMark x1="37200" y1="41514" x2="41800" y2="41906"/>
                        <a14:backgroundMark x1="46000" y1="43864" x2="46000" y2="43864"/>
                        <a14:backgroundMark x1="45400" y1="42559" x2="45400" y2="42559"/>
                        <a14:backgroundMark x1="45400" y1="42559" x2="45400" y2="42559"/>
                        <a14:backgroundMark x1="42600" y1="42559" x2="42600" y2="42559"/>
                        <a14:backgroundMark x1="45600" y1="42559" x2="45600" y2="42559"/>
                        <a14:backgroundMark x1="44200" y1="42298" x2="46000" y2="42820"/>
                        <a14:backgroundMark x1="42000" y1="41384" x2="47200" y2="43734"/>
                        <a14:backgroundMark x1="38000" y1="39817" x2="38000" y2="39817"/>
                        <a14:backgroundMark x1="36600" y1="41123" x2="43200" y2="41123"/>
                        <a14:backgroundMark x1="36600" y1="40470" x2="38400" y2="40470"/>
                        <a14:backgroundMark x1="39000" y1="45170" x2="42000" y2="43211"/>
                        <a14:backgroundMark x1="36400" y1="40209" x2="37400" y2="4020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7206" y="1035211"/>
            <a:ext cx="3199659" cy="4901878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A5CCA734-BDB1-4730-9B74-A2A758BF8F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0712" y="784275"/>
            <a:ext cx="6268165" cy="6268165"/>
          </a:xfrm>
          <a:prstGeom prst="rect">
            <a:avLst/>
          </a:prstGeom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043F3EB8-2415-4D3F-8EE1-82D26BBD69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961" b="97168" l="977" r="97266">
                        <a14:foregroundMark x1="60645" y1="43555" x2="64355" y2="52441"/>
                        <a14:foregroundMark x1="56641" y1="39844" x2="79883" y2="41992"/>
                        <a14:foregroundMark x1="68164" y1="53516" x2="69434" y2="64258"/>
                        <a14:foregroundMark x1="86328" y1="36426" x2="91699" y2="36426"/>
                        <a14:foregroundMark x1="95801" y1="35645" x2="95117" y2="36816"/>
                        <a14:foregroundMark x1="9082" y1="67480" x2="68945" y2="71582"/>
                        <a14:foregroundMark x1="4688" y1="69043" x2="47852" y2="69043"/>
                        <a14:foregroundMark x1="5859" y1="75098" x2="41309" y2="75098"/>
                        <a14:foregroundMark x1="977" y1="82715" x2="40234" y2="81152"/>
                        <a14:foregroundMark x1="8203" y1="86230" x2="59863" y2="86230"/>
                        <a14:foregroundMark x1="12891" y1="94531" x2="67773" y2="94531"/>
                        <a14:foregroundMark x1="27637" y1="95215" x2="35742" y2="95313"/>
                        <a14:foregroundMark x1="35742" y1="95313" x2="84863" y2="89453"/>
                        <a14:foregroundMark x1="75000" y1="75977" x2="79883" y2="88086"/>
                        <a14:foregroundMark x1="79883" y1="88086" x2="80078" y2="88281"/>
                        <a14:foregroundMark x1="74512" y1="63086" x2="87695" y2="91797"/>
                        <a14:foregroundMark x1="89355" y1="70898" x2="93457" y2="91504"/>
                        <a14:foregroundMark x1="95996" y1="64844" x2="95996" y2="86426"/>
                        <a14:foregroundMark x1="96777" y1="92480" x2="97266" y2="97168"/>
                        <a14:backgroundMark x1="14063" y1="8105" x2="20898" y2="49023"/>
                        <a14:backgroundMark x1="20898" y1="49023" x2="24609" y2="37109"/>
                        <a14:backgroundMark x1="30859" y1="15723" x2="33984" y2="37793"/>
                        <a14:backgroundMark x1="25098" y1="18555" x2="21191" y2="44727"/>
                        <a14:backgroundMark x1="21191" y1="44727" x2="20996" y2="42383"/>
                        <a14:backgroundMark x1="28320" y1="14551" x2="23926" y2="45605"/>
                        <a14:backgroundMark x1="23926" y1="45605" x2="21191" y2="52344"/>
                        <a14:backgroundMark x1="21191" y1="52344" x2="20508" y2="53320"/>
                        <a14:backgroundMark x1="29297" y1="21582" x2="25098" y2="63965"/>
                        <a14:backgroundMark x1="16992" y1="27832" x2="25293" y2="19531"/>
                        <a14:backgroundMark x1="25293" y1="19531" x2="42969" y2="13672"/>
                        <a14:backgroundMark x1="16504" y1="12793" x2="47168" y2="13477"/>
                        <a14:backgroundMark x1="19629" y1="63770" x2="21680" y2="6377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1604" b="5527"/>
          <a:stretch/>
        </p:blipFill>
        <p:spPr bwMode="auto">
          <a:xfrm>
            <a:off x="2377632" y="2546430"/>
            <a:ext cx="6858000" cy="4311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对话气泡: 椭圆形 6">
            <a:extLst>
              <a:ext uri="{FF2B5EF4-FFF2-40B4-BE49-F238E27FC236}">
                <a16:creationId xmlns:a16="http://schemas.microsoft.com/office/drawing/2014/main" id="{14330AED-692B-4561-9617-6C3A42921898}"/>
              </a:ext>
            </a:extLst>
          </p:cNvPr>
          <p:cNvSpPr/>
          <p:nvPr/>
        </p:nvSpPr>
        <p:spPr>
          <a:xfrm>
            <a:off x="8808334" y="364603"/>
            <a:ext cx="2257063" cy="1341216"/>
          </a:xfrm>
          <a:prstGeom prst="wedgeEllipseCallou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扫我</a:t>
            </a:r>
          </a:p>
        </p:txBody>
      </p:sp>
      <p:sp>
        <p:nvSpPr>
          <p:cNvPr id="10" name="对话气泡: 椭圆形 9">
            <a:extLst>
              <a:ext uri="{FF2B5EF4-FFF2-40B4-BE49-F238E27FC236}">
                <a16:creationId xmlns:a16="http://schemas.microsoft.com/office/drawing/2014/main" id="{7AD04FDB-8D76-42A7-AB8F-463D8F934AED}"/>
              </a:ext>
            </a:extLst>
          </p:cNvPr>
          <p:cNvSpPr/>
          <p:nvPr/>
        </p:nvSpPr>
        <p:spPr>
          <a:xfrm>
            <a:off x="1762124" y="672419"/>
            <a:ext cx="2257063" cy="1341216"/>
          </a:xfrm>
          <a:prstGeom prst="wedgeEllipseCallout">
            <a:avLst>
              <a:gd name="adj1" fmla="val 18654"/>
              <a:gd name="adj2" fmla="val 60774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扫我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79738796-99D2-4F71-BC4E-467231AC24A7}"/>
              </a:ext>
            </a:extLst>
          </p:cNvPr>
          <p:cNvSpPr/>
          <p:nvPr/>
        </p:nvSpPr>
        <p:spPr>
          <a:xfrm>
            <a:off x="1900597" y="2591099"/>
            <a:ext cx="296747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刷脸成功</a:t>
            </a:r>
            <a:endParaRPr lang="zh-CN" altLang="en-U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49670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3.7037E-6 L 0.16119 -0.01181 " pathEditMode="relative" rAng="0" ptsTypes="AA">
                                      <p:cBhvr>
                                        <p:cTn id="3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060" y="-60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 vol="10000">
                                        <p:cTn display="0" masterRel="sameClick">
                                          <p:stCondLst>
                                            <p:cond evt="begin" delay="0">
                                              <p:tn val="4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回答正确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10" grpId="0" animBg="1"/>
      <p:bldP spid="10" grpId="1" animBg="1"/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785F3B76-9BDF-4849-AC1D-F8A6B28EEE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67077" y1="32412" x2="66000" y2="32258"/>
                        <a14:foregroundMark x1="64462" y1="29800" x2="64462" y2="29800"/>
                        <a14:foregroundMark x1="62154" y1="28725" x2="62154" y2="28725"/>
                        <a14:foregroundMark x1="62154" y1="26114" x2="62154" y2="26114"/>
                        <a14:foregroundMark x1="70000" y1="63748" x2="70000" y2="63748"/>
                        <a14:foregroundMark x1="67385" y1="64363" x2="67385" y2="64363"/>
                        <a14:foregroundMark x1="69846" y1="62980" x2="69846" y2="62980"/>
                        <a14:foregroundMark x1="73385" y1="61751" x2="73385" y2="61751"/>
                        <a14:foregroundMark x1="73231" y1="65284" x2="72615" y2="65131"/>
                        <a14:foregroundMark x1="64769" y1="64516" x2="64769" y2="64516"/>
                        <a14:foregroundMark x1="62769" y1="62826" x2="62769" y2="62826"/>
                        <a14:foregroundMark x1="62769" y1="63594" x2="62769" y2="63594"/>
                        <a14:foregroundMark x1="62462" y1="65745" x2="62462" y2="65745"/>
                        <a14:foregroundMark x1="59385" y1="64363" x2="59385" y2="64363"/>
                        <a14:foregroundMark x1="58615" y1="62212" x2="58615" y2="62212"/>
                        <a14:foregroundMark x1="33846" y1="67281" x2="33846" y2="67896"/>
                        <a14:foregroundMark x1="29538" y1="77727" x2="29538" y2="77727"/>
                        <a14:foregroundMark x1="26769" y1="76344" x2="26769" y2="763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233" t="15143" r="8808" b="11858"/>
          <a:stretch/>
        </p:blipFill>
        <p:spPr bwMode="auto">
          <a:xfrm>
            <a:off x="985578" y="1682853"/>
            <a:ext cx="4826642" cy="4631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42F2CD74-32E9-41A9-BC0E-206B15A1D7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8642" b="89986" l="6641" r="91309">
                        <a14:foregroundMark x1="34668" y1="10288" x2="46191" y2="8779"/>
                        <a14:foregroundMark x1="46191" y1="8779" x2="63281" y2="8779"/>
                        <a14:foregroundMark x1="9668" y1="47737" x2="9766" y2="53361"/>
                        <a14:foregroundMark x1="6641" y1="48422" x2="6641" y2="48422"/>
                        <a14:foregroundMark x1="7617" y1="49657" x2="7617" y2="49657"/>
                        <a14:foregroundMark x1="7715" y1="51029" x2="7910" y2="51440"/>
                        <a14:foregroundMark x1="8105" y1="51852" x2="8105" y2="51852"/>
                        <a14:foregroundMark x1="7422" y1="50480" x2="7422" y2="50480"/>
                        <a14:foregroundMark x1="7227" y1="49931" x2="7227" y2="49931"/>
                        <a14:foregroundMark x1="9668" y1="63649" x2="10059" y2="63786"/>
                        <a14:foregroundMark x1="10645" y1="70782" x2="13477" y2="77092"/>
                        <a14:foregroundMark x1="13477" y1="77092" x2="16992" y2="77778"/>
                        <a14:foregroundMark x1="9668" y1="70782" x2="14258" y2="76818"/>
                        <a14:foregroundMark x1="14258" y1="76818" x2="17285" y2="77092"/>
                        <a14:foregroundMark x1="9473" y1="69410" x2="9277" y2="73388"/>
                        <a14:foregroundMark x1="8789" y1="66941" x2="8203" y2="71056"/>
                        <a14:foregroundMark x1="7715" y1="67353" x2="7227" y2="71193"/>
                        <a14:foregroundMark x1="8203" y1="65844" x2="7129" y2="68999"/>
                        <a14:foregroundMark x1="7910" y1="65021" x2="6152" y2="71742"/>
                        <a14:foregroundMark x1="6152" y1="71742" x2="9668" y2="76955"/>
                        <a14:foregroundMark x1="9668" y1="76955" x2="24902" y2="84636"/>
                        <a14:foregroundMark x1="24902" y1="84636" x2="54199" y2="87929"/>
                        <a14:foregroundMark x1="54199" y1="87929" x2="59277" y2="87243"/>
                        <a14:foregroundMark x1="59277" y1="87243" x2="65527" y2="87243"/>
                        <a14:foregroundMark x1="65527" y1="87243" x2="88672" y2="77915"/>
                        <a14:foregroundMark x1="88672" y1="77915" x2="91406" y2="71193"/>
                        <a14:foregroundMark x1="91406" y1="71193" x2="88477" y2="66667"/>
                        <a14:foregroundMark x1="49512" y1="79150" x2="63770" y2="77366"/>
                        <a14:foregroundMark x1="63770" y1="77366" x2="68750" y2="77366"/>
                        <a14:foregroundMark x1="31641" y1="87929" x2="45605" y2="88615"/>
                        <a14:foregroundMark x1="35742" y1="89575" x2="42090" y2="89986"/>
                        <a14:foregroundMark x1="78418" y1="86008" x2="88086" y2="80796"/>
                        <a14:foregroundMark x1="88086" y1="80796" x2="88770" y2="80110"/>
                        <a14:foregroundMark x1="88770" y1="64609" x2="88770" y2="64609"/>
                        <a14:foregroundMark x1="88379" y1="63512" x2="88379" y2="63512"/>
                        <a14:foregroundMark x1="88477" y1="63512" x2="88477" y2="6351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5089" y="4527838"/>
            <a:ext cx="2596055" cy="186783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FAFE1D3-EA34-45F4-A7C1-E9FC2E55F3B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961" b="89844" l="3906" r="95801">
                        <a14:foregroundMark x1="88477" y1="26367" x2="88574" y2="31543"/>
                        <a14:foregroundMark x1="90723" y1="22266" x2="90723" y2="22266"/>
                        <a14:foregroundMark x1="88574" y1="19727" x2="88574" y2="20215"/>
                        <a14:foregroundMark x1="94629" y1="23926" x2="94629" y2="23926"/>
                        <a14:foregroundMark x1="94727" y1="24219" x2="94727" y2="24219"/>
                        <a14:foregroundMark x1="83691" y1="65918" x2="83691" y2="65918"/>
                        <a14:foregroundMark x1="95996" y1="77246" x2="95996" y2="77246"/>
                        <a14:foregroundMark x1="95703" y1="77246" x2="95703" y2="77246"/>
                        <a14:foregroundMark x1="9570" y1="76953" x2="9570" y2="76953"/>
                        <a14:foregroundMark x1="7129" y1="76172" x2="7129" y2="76172"/>
                        <a14:foregroundMark x1="7129" y1="76172" x2="7129" y2="76172"/>
                        <a14:foregroundMark x1="5566" y1="76758" x2="5566" y2="76758"/>
                        <a14:foregroundMark x1="3906" y1="77441" x2="3906" y2="77441"/>
                        <a14:foregroundMark x1="29004" y1="49805" x2="29004" y2="4980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4635" y="2020613"/>
            <a:ext cx="5562600" cy="5562600"/>
          </a:xfrm>
          <a:prstGeom prst="rect">
            <a:avLst/>
          </a:prstGeom>
        </p:spPr>
      </p:pic>
      <p:sp>
        <p:nvSpPr>
          <p:cNvPr id="9" name="云形 8">
            <a:extLst>
              <a:ext uri="{FF2B5EF4-FFF2-40B4-BE49-F238E27FC236}">
                <a16:creationId xmlns:a16="http://schemas.microsoft.com/office/drawing/2014/main" id="{AD72A6C5-0A50-4685-B9AF-C329CFA11D9C}"/>
              </a:ext>
            </a:extLst>
          </p:cNvPr>
          <p:cNvSpPr/>
          <p:nvPr/>
        </p:nvSpPr>
        <p:spPr>
          <a:xfrm>
            <a:off x="5863341" y="0"/>
            <a:ext cx="5562600" cy="2953407"/>
          </a:xfrm>
          <a:prstGeom prst="cloud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KSO_Shape">
            <a:extLst>
              <a:ext uri="{FF2B5EF4-FFF2-40B4-BE49-F238E27FC236}">
                <a16:creationId xmlns:a16="http://schemas.microsoft.com/office/drawing/2014/main" id="{E1D425E0-1962-48FB-8D93-3CB6DA4441AC}"/>
              </a:ext>
            </a:extLst>
          </p:cNvPr>
          <p:cNvSpPr>
            <a:spLocks/>
          </p:cNvSpPr>
          <p:nvPr/>
        </p:nvSpPr>
        <p:spPr bwMode="auto">
          <a:xfrm>
            <a:off x="8024413" y="383423"/>
            <a:ext cx="1266731" cy="2375466"/>
          </a:xfrm>
          <a:custGeom>
            <a:avLst/>
            <a:gdLst>
              <a:gd name="T0" fmla="*/ 134485 w 2938"/>
              <a:gd name="T1" fmla="*/ 2420 h 5511"/>
              <a:gd name="T2" fmla="*/ 89887 w 2938"/>
              <a:gd name="T3" fmla="*/ 15901 h 5511"/>
              <a:gd name="T4" fmla="*/ 51858 w 2938"/>
              <a:gd name="T5" fmla="*/ 41481 h 5511"/>
              <a:gd name="T6" fmla="*/ 22817 w 2938"/>
              <a:gd name="T7" fmla="*/ 77085 h 5511"/>
              <a:gd name="T8" fmla="*/ 4840 w 2938"/>
              <a:gd name="T9" fmla="*/ 119257 h 5511"/>
              <a:gd name="T10" fmla="*/ 0 w 2938"/>
              <a:gd name="T11" fmla="*/ 1746336 h 5511"/>
              <a:gd name="T12" fmla="*/ 4840 w 2938"/>
              <a:gd name="T13" fmla="*/ 1786089 h 5511"/>
              <a:gd name="T14" fmla="*/ 22817 w 2938"/>
              <a:gd name="T15" fmla="*/ 1828606 h 5511"/>
              <a:gd name="T16" fmla="*/ 51858 w 2938"/>
              <a:gd name="T17" fmla="*/ 1863865 h 5511"/>
              <a:gd name="T18" fmla="*/ 89887 w 2938"/>
              <a:gd name="T19" fmla="*/ 1889445 h 5511"/>
              <a:gd name="T20" fmla="*/ 134485 w 2938"/>
              <a:gd name="T21" fmla="*/ 1903272 h 5511"/>
              <a:gd name="T22" fmla="*/ 864989 w 2938"/>
              <a:gd name="T23" fmla="*/ 1905000 h 5511"/>
              <a:gd name="T24" fmla="*/ 911316 w 2938"/>
              <a:gd name="T25" fmla="*/ 1895667 h 5511"/>
              <a:gd name="T26" fmla="*/ 952111 w 2938"/>
              <a:gd name="T27" fmla="*/ 1873544 h 5511"/>
              <a:gd name="T28" fmla="*/ 984263 w 2938"/>
              <a:gd name="T29" fmla="*/ 1841396 h 5511"/>
              <a:gd name="T30" fmla="*/ 1006043 w 2938"/>
              <a:gd name="T31" fmla="*/ 1800953 h 5511"/>
              <a:gd name="T32" fmla="*/ 1015377 w 2938"/>
              <a:gd name="T33" fmla="*/ 1754633 h 5511"/>
              <a:gd name="T34" fmla="*/ 1013994 w 2938"/>
              <a:gd name="T35" fmla="*/ 134812 h 5511"/>
              <a:gd name="T36" fmla="*/ 999820 w 2938"/>
              <a:gd name="T37" fmla="*/ 90220 h 5511"/>
              <a:gd name="T38" fmla="*/ 974237 w 2938"/>
              <a:gd name="T39" fmla="*/ 52542 h 5511"/>
              <a:gd name="T40" fmla="*/ 938973 w 2938"/>
              <a:gd name="T41" fmla="*/ 23160 h 5511"/>
              <a:gd name="T42" fmla="*/ 896450 w 2938"/>
              <a:gd name="T43" fmla="*/ 5531 h 5511"/>
              <a:gd name="T44" fmla="*/ 412789 w 2938"/>
              <a:gd name="T45" fmla="*/ 127553 h 5511"/>
              <a:gd name="T46" fmla="*/ 615380 w 2938"/>
              <a:gd name="T47" fmla="*/ 129973 h 5511"/>
              <a:gd name="T48" fmla="*/ 629209 w 2938"/>
              <a:gd name="T49" fmla="*/ 141034 h 5511"/>
              <a:gd name="T50" fmla="*/ 635086 w 2938"/>
              <a:gd name="T51" fmla="*/ 159009 h 5511"/>
              <a:gd name="T52" fmla="*/ 630938 w 2938"/>
              <a:gd name="T53" fmla="*/ 174219 h 5511"/>
              <a:gd name="T54" fmla="*/ 618146 w 2938"/>
              <a:gd name="T55" fmla="*/ 187009 h 5511"/>
              <a:gd name="T56" fmla="*/ 412789 w 2938"/>
              <a:gd name="T57" fmla="*/ 190811 h 5511"/>
              <a:gd name="T58" fmla="*/ 397577 w 2938"/>
              <a:gd name="T59" fmla="*/ 187009 h 5511"/>
              <a:gd name="T60" fmla="*/ 384440 w 2938"/>
              <a:gd name="T61" fmla="*/ 174219 h 5511"/>
              <a:gd name="T62" fmla="*/ 380637 w 2938"/>
              <a:gd name="T63" fmla="*/ 159009 h 5511"/>
              <a:gd name="T64" fmla="*/ 386168 w 2938"/>
              <a:gd name="T65" fmla="*/ 141034 h 5511"/>
              <a:gd name="T66" fmla="*/ 400343 w 2938"/>
              <a:gd name="T67" fmla="*/ 129973 h 5511"/>
              <a:gd name="T68" fmla="*/ 507516 w 2938"/>
              <a:gd name="T69" fmla="*/ 1841742 h 5511"/>
              <a:gd name="T70" fmla="*/ 479513 w 2938"/>
              <a:gd name="T71" fmla="*/ 1837594 h 5511"/>
              <a:gd name="T72" fmla="*/ 454275 w 2938"/>
              <a:gd name="T73" fmla="*/ 1825495 h 5511"/>
              <a:gd name="T74" fmla="*/ 434223 w 2938"/>
              <a:gd name="T75" fmla="*/ 1806829 h 5511"/>
              <a:gd name="T76" fmla="*/ 420049 w 2938"/>
              <a:gd name="T77" fmla="*/ 1783323 h 5511"/>
              <a:gd name="T78" fmla="*/ 413134 w 2938"/>
              <a:gd name="T79" fmla="*/ 1756015 h 5511"/>
              <a:gd name="T80" fmla="*/ 413826 w 2938"/>
              <a:gd name="T81" fmla="*/ 1731818 h 5511"/>
              <a:gd name="T82" fmla="*/ 422123 w 2938"/>
              <a:gd name="T83" fmla="*/ 1704856 h 5511"/>
              <a:gd name="T84" fmla="*/ 437335 w 2938"/>
              <a:gd name="T85" fmla="*/ 1682387 h 5511"/>
              <a:gd name="T86" fmla="*/ 458078 w 2938"/>
              <a:gd name="T87" fmla="*/ 1665103 h 5511"/>
              <a:gd name="T88" fmla="*/ 483661 w 2938"/>
              <a:gd name="T89" fmla="*/ 1654042 h 5511"/>
              <a:gd name="T90" fmla="*/ 507516 w 2938"/>
              <a:gd name="T91" fmla="*/ 1651277 h 5511"/>
              <a:gd name="T92" fmla="*/ 536210 w 2938"/>
              <a:gd name="T93" fmla="*/ 1655425 h 5511"/>
              <a:gd name="T94" fmla="*/ 561102 w 2938"/>
              <a:gd name="T95" fmla="*/ 1667523 h 5511"/>
              <a:gd name="T96" fmla="*/ 581154 w 2938"/>
              <a:gd name="T97" fmla="*/ 1685498 h 5511"/>
              <a:gd name="T98" fmla="*/ 595674 w 2938"/>
              <a:gd name="T99" fmla="*/ 1709349 h 5511"/>
              <a:gd name="T100" fmla="*/ 602589 w 2938"/>
              <a:gd name="T101" fmla="*/ 1737003 h 5511"/>
              <a:gd name="T102" fmla="*/ 601897 w 2938"/>
              <a:gd name="T103" fmla="*/ 1761200 h 5511"/>
              <a:gd name="T104" fmla="*/ 593600 w 2938"/>
              <a:gd name="T105" fmla="*/ 1787817 h 5511"/>
              <a:gd name="T106" fmla="*/ 578388 w 2938"/>
              <a:gd name="T107" fmla="*/ 1810631 h 5511"/>
              <a:gd name="T108" fmla="*/ 556954 w 2938"/>
              <a:gd name="T109" fmla="*/ 1827915 h 5511"/>
              <a:gd name="T110" fmla="*/ 531370 w 2938"/>
              <a:gd name="T111" fmla="*/ 1838631 h 5511"/>
              <a:gd name="T112" fmla="*/ 952456 w 2938"/>
              <a:gd name="T113" fmla="*/ 1587673 h 5511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</a:gdLst>
            <a:ahLst/>
            <a:cxnLst>
              <a:cxn ang="T114">
                <a:pos x="T0" y="T1"/>
              </a:cxn>
              <a:cxn ang="T115">
                <a:pos x="T2" y="T3"/>
              </a:cxn>
              <a:cxn ang="T116">
                <a:pos x="T4" y="T5"/>
              </a:cxn>
              <a:cxn ang="T117">
                <a:pos x="T6" y="T7"/>
              </a:cxn>
              <a:cxn ang="T118">
                <a:pos x="T8" y="T9"/>
              </a:cxn>
              <a:cxn ang="T119">
                <a:pos x="T10" y="T11"/>
              </a:cxn>
              <a:cxn ang="T120">
                <a:pos x="T12" y="T13"/>
              </a:cxn>
              <a:cxn ang="T121">
                <a:pos x="T14" y="T15"/>
              </a:cxn>
              <a:cxn ang="T122">
                <a:pos x="T16" y="T17"/>
              </a:cxn>
              <a:cxn ang="T123">
                <a:pos x="T18" y="T19"/>
              </a:cxn>
              <a:cxn ang="T124">
                <a:pos x="T20" y="T21"/>
              </a:cxn>
              <a:cxn ang="T125">
                <a:pos x="T22" y="T23"/>
              </a:cxn>
              <a:cxn ang="T126">
                <a:pos x="T24" y="T25"/>
              </a:cxn>
              <a:cxn ang="T127">
                <a:pos x="T26" y="T27"/>
              </a:cxn>
              <a:cxn ang="T128">
                <a:pos x="T28" y="T29"/>
              </a:cxn>
              <a:cxn ang="T129">
                <a:pos x="T30" y="T31"/>
              </a:cxn>
              <a:cxn ang="T130">
                <a:pos x="T32" y="T33"/>
              </a:cxn>
              <a:cxn ang="T131">
                <a:pos x="T34" y="T35"/>
              </a:cxn>
              <a:cxn ang="T132">
                <a:pos x="T36" y="T37"/>
              </a:cxn>
              <a:cxn ang="T133">
                <a:pos x="T38" y="T39"/>
              </a:cxn>
              <a:cxn ang="T134">
                <a:pos x="T40" y="T41"/>
              </a:cxn>
              <a:cxn ang="T135">
                <a:pos x="T42" y="T43"/>
              </a:cxn>
              <a:cxn ang="T136">
                <a:pos x="T44" y="T45"/>
              </a:cxn>
              <a:cxn ang="T137">
                <a:pos x="T46" y="T47"/>
              </a:cxn>
              <a:cxn ang="T138">
                <a:pos x="T48" y="T49"/>
              </a:cxn>
              <a:cxn ang="T139">
                <a:pos x="T50" y="T51"/>
              </a:cxn>
              <a:cxn ang="T140">
                <a:pos x="T52" y="T53"/>
              </a:cxn>
              <a:cxn ang="T141">
                <a:pos x="T54" y="T55"/>
              </a:cxn>
              <a:cxn ang="T142">
                <a:pos x="T56" y="T57"/>
              </a:cxn>
              <a:cxn ang="T143">
                <a:pos x="T58" y="T59"/>
              </a:cxn>
              <a:cxn ang="T144">
                <a:pos x="T60" y="T61"/>
              </a:cxn>
              <a:cxn ang="T145">
                <a:pos x="T62" y="T63"/>
              </a:cxn>
              <a:cxn ang="T146">
                <a:pos x="T64" y="T65"/>
              </a:cxn>
              <a:cxn ang="T147">
                <a:pos x="T66" y="T67"/>
              </a:cxn>
              <a:cxn ang="T148">
                <a:pos x="T68" y="T69"/>
              </a:cxn>
              <a:cxn ang="T149">
                <a:pos x="T70" y="T71"/>
              </a:cxn>
              <a:cxn ang="T150">
                <a:pos x="T72" y="T73"/>
              </a:cxn>
              <a:cxn ang="T151">
                <a:pos x="T74" y="T75"/>
              </a:cxn>
              <a:cxn ang="T152">
                <a:pos x="T76" y="T77"/>
              </a:cxn>
              <a:cxn ang="T153">
                <a:pos x="T78" y="T79"/>
              </a:cxn>
              <a:cxn ang="T154">
                <a:pos x="T80" y="T81"/>
              </a:cxn>
              <a:cxn ang="T155">
                <a:pos x="T82" y="T83"/>
              </a:cxn>
              <a:cxn ang="T156">
                <a:pos x="T84" y="T85"/>
              </a:cxn>
              <a:cxn ang="T157">
                <a:pos x="T86" y="T87"/>
              </a:cxn>
              <a:cxn ang="T158">
                <a:pos x="T88" y="T89"/>
              </a:cxn>
              <a:cxn ang="T159">
                <a:pos x="T90" y="T91"/>
              </a:cxn>
              <a:cxn ang="T160">
                <a:pos x="T92" y="T93"/>
              </a:cxn>
              <a:cxn ang="T161">
                <a:pos x="T94" y="T95"/>
              </a:cxn>
              <a:cxn ang="T162">
                <a:pos x="T96" y="T97"/>
              </a:cxn>
              <a:cxn ang="T163">
                <a:pos x="T98" y="T99"/>
              </a:cxn>
              <a:cxn ang="T164">
                <a:pos x="T100" y="T101"/>
              </a:cxn>
              <a:cxn ang="T165">
                <a:pos x="T102" y="T103"/>
              </a:cxn>
              <a:cxn ang="T166">
                <a:pos x="T104" y="T105"/>
              </a:cxn>
              <a:cxn ang="T167">
                <a:pos x="T106" y="T107"/>
              </a:cxn>
              <a:cxn ang="T168">
                <a:pos x="T108" y="T109"/>
              </a:cxn>
              <a:cxn ang="T169">
                <a:pos x="T110" y="T111"/>
              </a:cxn>
              <a:cxn ang="T170">
                <a:pos x="T112" y="T113"/>
              </a:cxn>
            </a:cxnLst>
            <a:rect l="0" t="0" r="r" b="b"/>
            <a:pathLst>
              <a:path w="2938" h="5511">
                <a:moveTo>
                  <a:pt x="2479" y="0"/>
                </a:moveTo>
                <a:lnTo>
                  <a:pt x="458" y="0"/>
                </a:lnTo>
                <a:lnTo>
                  <a:pt x="435" y="1"/>
                </a:lnTo>
                <a:lnTo>
                  <a:pt x="412" y="3"/>
                </a:lnTo>
                <a:lnTo>
                  <a:pt x="389" y="7"/>
                </a:lnTo>
                <a:lnTo>
                  <a:pt x="366" y="11"/>
                </a:lnTo>
                <a:lnTo>
                  <a:pt x="345" y="16"/>
                </a:lnTo>
                <a:lnTo>
                  <a:pt x="322" y="22"/>
                </a:lnTo>
                <a:lnTo>
                  <a:pt x="301" y="29"/>
                </a:lnTo>
                <a:lnTo>
                  <a:pt x="281" y="37"/>
                </a:lnTo>
                <a:lnTo>
                  <a:pt x="260" y="46"/>
                </a:lnTo>
                <a:lnTo>
                  <a:pt x="240" y="56"/>
                </a:lnTo>
                <a:lnTo>
                  <a:pt x="221" y="67"/>
                </a:lnTo>
                <a:lnTo>
                  <a:pt x="203" y="80"/>
                </a:lnTo>
                <a:lnTo>
                  <a:pt x="184" y="93"/>
                </a:lnTo>
                <a:lnTo>
                  <a:pt x="167" y="106"/>
                </a:lnTo>
                <a:lnTo>
                  <a:pt x="150" y="120"/>
                </a:lnTo>
                <a:lnTo>
                  <a:pt x="135" y="135"/>
                </a:lnTo>
                <a:lnTo>
                  <a:pt x="119" y="152"/>
                </a:lnTo>
                <a:lnTo>
                  <a:pt x="104" y="169"/>
                </a:lnTo>
                <a:lnTo>
                  <a:pt x="91" y="186"/>
                </a:lnTo>
                <a:lnTo>
                  <a:pt x="78" y="203"/>
                </a:lnTo>
                <a:lnTo>
                  <a:pt x="66" y="223"/>
                </a:lnTo>
                <a:lnTo>
                  <a:pt x="55" y="242"/>
                </a:lnTo>
                <a:lnTo>
                  <a:pt x="45" y="261"/>
                </a:lnTo>
                <a:lnTo>
                  <a:pt x="35" y="281"/>
                </a:lnTo>
                <a:lnTo>
                  <a:pt x="27" y="303"/>
                </a:lnTo>
                <a:lnTo>
                  <a:pt x="20" y="324"/>
                </a:lnTo>
                <a:lnTo>
                  <a:pt x="14" y="345"/>
                </a:lnTo>
                <a:lnTo>
                  <a:pt x="9" y="368"/>
                </a:lnTo>
                <a:lnTo>
                  <a:pt x="5" y="390"/>
                </a:lnTo>
                <a:lnTo>
                  <a:pt x="2" y="413"/>
                </a:lnTo>
                <a:lnTo>
                  <a:pt x="0" y="437"/>
                </a:lnTo>
                <a:lnTo>
                  <a:pt x="0" y="460"/>
                </a:lnTo>
                <a:lnTo>
                  <a:pt x="0" y="5052"/>
                </a:lnTo>
                <a:lnTo>
                  <a:pt x="0" y="5076"/>
                </a:lnTo>
                <a:lnTo>
                  <a:pt x="2" y="5099"/>
                </a:lnTo>
                <a:lnTo>
                  <a:pt x="5" y="5122"/>
                </a:lnTo>
                <a:lnTo>
                  <a:pt x="9" y="5144"/>
                </a:lnTo>
                <a:lnTo>
                  <a:pt x="14" y="5167"/>
                </a:lnTo>
                <a:lnTo>
                  <a:pt x="20" y="5189"/>
                </a:lnTo>
                <a:lnTo>
                  <a:pt x="27" y="5210"/>
                </a:lnTo>
                <a:lnTo>
                  <a:pt x="35" y="5230"/>
                </a:lnTo>
                <a:lnTo>
                  <a:pt x="45" y="5251"/>
                </a:lnTo>
                <a:lnTo>
                  <a:pt x="55" y="5271"/>
                </a:lnTo>
                <a:lnTo>
                  <a:pt x="66" y="5290"/>
                </a:lnTo>
                <a:lnTo>
                  <a:pt x="78" y="5309"/>
                </a:lnTo>
                <a:lnTo>
                  <a:pt x="91" y="5327"/>
                </a:lnTo>
                <a:lnTo>
                  <a:pt x="104" y="5344"/>
                </a:lnTo>
                <a:lnTo>
                  <a:pt x="119" y="5360"/>
                </a:lnTo>
                <a:lnTo>
                  <a:pt x="135" y="5377"/>
                </a:lnTo>
                <a:lnTo>
                  <a:pt x="150" y="5392"/>
                </a:lnTo>
                <a:lnTo>
                  <a:pt x="167" y="5406"/>
                </a:lnTo>
                <a:lnTo>
                  <a:pt x="184" y="5420"/>
                </a:lnTo>
                <a:lnTo>
                  <a:pt x="203" y="5433"/>
                </a:lnTo>
                <a:lnTo>
                  <a:pt x="221" y="5445"/>
                </a:lnTo>
                <a:lnTo>
                  <a:pt x="240" y="5456"/>
                </a:lnTo>
                <a:lnTo>
                  <a:pt x="260" y="5466"/>
                </a:lnTo>
                <a:lnTo>
                  <a:pt x="281" y="5475"/>
                </a:lnTo>
                <a:lnTo>
                  <a:pt x="301" y="5484"/>
                </a:lnTo>
                <a:lnTo>
                  <a:pt x="322" y="5491"/>
                </a:lnTo>
                <a:lnTo>
                  <a:pt x="345" y="5497"/>
                </a:lnTo>
                <a:lnTo>
                  <a:pt x="366" y="5502"/>
                </a:lnTo>
                <a:lnTo>
                  <a:pt x="389" y="5506"/>
                </a:lnTo>
                <a:lnTo>
                  <a:pt x="412" y="5509"/>
                </a:lnTo>
                <a:lnTo>
                  <a:pt x="435" y="5511"/>
                </a:lnTo>
                <a:lnTo>
                  <a:pt x="458" y="5511"/>
                </a:lnTo>
                <a:lnTo>
                  <a:pt x="2479" y="5511"/>
                </a:lnTo>
                <a:lnTo>
                  <a:pt x="2502" y="5511"/>
                </a:lnTo>
                <a:lnTo>
                  <a:pt x="2525" y="5509"/>
                </a:lnTo>
                <a:lnTo>
                  <a:pt x="2549" y="5506"/>
                </a:lnTo>
                <a:lnTo>
                  <a:pt x="2571" y="5502"/>
                </a:lnTo>
                <a:lnTo>
                  <a:pt x="2593" y="5497"/>
                </a:lnTo>
                <a:lnTo>
                  <a:pt x="2615" y="5491"/>
                </a:lnTo>
                <a:lnTo>
                  <a:pt x="2636" y="5484"/>
                </a:lnTo>
                <a:lnTo>
                  <a:pt x="2657" y="5475"/>
                </a:lnTo>
                <a:lnTo>
                  <a:pt x="2677" y="5466"/>
                </a:lnTo>
                <a:lnTo>
                  <a:pt x="2698" y="5456"/>
                </a:lnTo>
                <a:lnTo>
                  <a:pt x="2716" y="5445"/>
                </a:lnTo>
                <a:lnTo>
                  <a:pt x="2735" y="5433"/>
                </a:lnTo>
                <a:lnTo>
                  <a:pt x="2754" y="5420"/>
                </a:lnTo>
                <a:lnTo>
                  <a:pt x="2771" y="5406"/>
                </a:lnTo>
                <a:lnTo>
                  <a:pt x="2787" y="5392"/>
                </a:lnTo>
                <a:lnTo>
                  <a:pt x="2803" y="5377"/>
                </a:lnTo>
                <a:lnTo>
                  <a:pt x="2818" y="5360"/>
                </a:lnTo>
                <a:lnTo>
                  <a:pt x="2833" y="5344"/>
                </a:lnTo>
                <a:lnTo>
                  <a:pt x="2847" y="5327"/>
                </a:lnTo>
                <a:lnTo>
                  <a:pt x="2859" y="5309"/>
                </a:lnTo>
                <a:lnTo>
                  <a:pt x="2871" y="5290"/>
                </a:lnTo>
                <a:lnTo>
                  <a:pt x="2882" y="5271"/>
                </a:lnTo>
                <a:lnTo>
                  <a:pt x="2892" y="5251"/>
                </a:lnTo>
                <a:lnTo>
                  <a:pt x="2902" y="5230"/>
                </a:lnTo>
                <a:lnTo>
                  <a:pt x="2910" y="5210"/>
                </a:lnTo>
                <a:lnTo>
                  <a:pt x="2918" y="5189"/>
                </a:lnTo>
                <a:lnTo>
                  <a:pt x="2924" y="5167"/>
                </a:lnTo>
                <a:lnTo>
                  <a:pt x="2929" y="5144"/>
                </a:lnTo>
                <a:lnTo>
                  <a:pt x="2933" y="5122"/>
                </a:lnTo>
                <a:lnTo>
                  <a:pt x="2936" y="5099"/>
                </a:lnTo>
                <a:lnTo>
                  <a:pt x="2937" y="5076"/>
                </a:lnTo>
                <a:lnTo>
                  <a:pt x="2938" y="5052"/>
                </a:lnTo>
                <a:lnTo>
                  <a:pt x="2938" y="460"/>
                </a:lnTo>
                <a:lnTo>
                  <a:pt x="2937" y="437"/>
                </a:lnTo>
                <a:lnTo>
                  <a:pt x="2936" y="413"/>
                </a:lnTo>
                <a:lnTo>
                  <a:pt x="2933" y="390"/>
                </a:lnTo>
                <a:lnTo>
                  <a:pt x="2929" y="368"/>
                </a:lnTo>
                <a:lnTo>
                  <a:pt x="2924" y="345"/>
                </a:lnTo>
                <a:lnTo>
                  <a:pt x="2918" y="324"/>
                </a:lnTo>
                <a:lnTo>
                  <a:pt x="2910" y="303"/>
                </a:lnTo>
                <a:lnTo>
                  <a:pt x="2902" y="281"/>
                </a:lnTo>
                <a:lnTo>
                  <a:pt x="2892" y="261"/>
                </a:lnTo>
                <a:lnTo>
                  <a:pt x="2882" y="242"/>
                </a:lnTo>
                <a:lnTo>
                  <a:pt x="2871" y="223"/>
                </a:lnTo>
                <a:lnTo>
                  <a:pt x="2859" y="203"/>
                </a:lnTo>
                <a:lnTo>
                  <a:pt x="2847" y="186"/>
                </a:lnTo>
                <a:lnTo>
                  <a:pt x="2833" y="169"/>
                </a:lnTo>
                <a:lnTo>
                  <a:pt x="2818" y="152"/>
                </a:lnTo>
                <a:lnTo>
                  <a:pt x="2803" y="135"/>
                </a:lnTo>
                <a:lnTo>
                  <a:pt x="2787" y="120"/>
                </a:lnTo>
                <a:lnTo>
                  <a:pt x="2771" y="106"/>
                </a:lnTo>
                <a:lnTo>
                  <a:pt x="2754" y="93"/>
                </a:lnTo>
                <a:lnTo>
                  <a:pt x="2735" y="80"/>
                </a:lnTo>
                <a:lnTo>
                  <a:pt x="2716" y="67"/>
                </a:lnTo>
                <a:lnTo>
                  <a:pt x="2698" y="56"/>
                </a:lnTo>
                <a:lnTo>
                  <a:pt x="2677" y="46"/>
                </a:lnTo>
                <a:lnTo>
                  <a:pt x="2657" y="37"/>
                </a:lnTo>
                <a:lnTo>
                  <a:pt x="2636" y="29"/>
                </a:lnTo>
                <a:lnTo>
                  <a:pt x="2615" y="22"/>
                </a:lnTo>
                <a:lnTo>
                  <a:pt x="2593" y="16"/>
                </a:lnTo>
                <a:lnTo>
                  <a:pt x="2571" y="11"/>
                </a:lnTo>
                <a:lnTo>
                  <a:pt x="2549" y="7"/>
                </a:lnTo>
                <a:lnTo>
                  <a:pt x="2525" y="3"/>
                </a:lnTo>
                <a:lnTo>
                  <a:pt x="2502" y="1"/>
                </a:lnTo>
                <a:lnTo>
                  <a:pt x="2479" y="0"/>
                </a:lnTo>
                <a:close/>
                <a:moveTo>
                  <a:pt x="1194" y="369"/>
                </a:moveTo>
                <a:lnTo>
                  <a:pt x="1744" y="369"/>
                </a:lnTo>
                <a:lnTo>
                  <a:pt x="1753" y="369"/>
                </a:lnTo>
                <a:lnTo>
                  <a:pt x="1763" y="370"/>
                </a:lnTo>
                <a:lnTo>
                  <a:pt x="1772" y="373"/>
                </a:lnTo>
                <a:lnTo>
                  <a:pt x="1780" y="376"/>
                </a:lnTo>
                <a:lnTo>
                  <a:pt x="1788" y="379"/>
                </a:lnTo>
                <a:lnTo>
                  <a:pt x="1796" y="384"/>
                </a:lnTo>
                <a:lnTo>
                  <a:pt x="1803" y="389"/>
                </a:lnTo>
                <a:lnTo>
                  <a:pt x="1809" y="395"/>
                </a:lnTo>
                <a:lnTo>
                  <a:pt x="1815" y="401"/>
                </a:lnTo>
                <a:lnTo>
                  <a:pt x="1820" y="408"/>
                </a:lnTo>
                <a:lnTo>
                  <a:pt x="1825" y="416"/>
                </a:lnTo>
                <a:lnTo>
                  <a:pt x="1828" y="424"/>
                </a:lnTo>
                <a:lnTo>
                  <a:pt x="1833" y="433"/>
                </a:lnTo>
                <a:lnTo>
                  <a:pt x="1835" y="442"/>
                </a:lnTo>
                <a:lnTo>
                  <a:pt x="1836" y="451"/>
                </a:lnTo>
                <a:lnTo>
                  <a:pt x="1837" y="460"/>
                </a:lnTo>
                <a:lnTo>
                  <a:pt x="1836" y="469"/>
                </a:lnTo>
                <a:lnTo>
                  <a:pt x="1835" y="478"/>
                </a:lnTo>
                <a:lnTo>
                  <a:pt x="1833" y="487"/>
                </a:lnTo>
                <a:lnTo>
                  <a:pt x="1828" y="495"/>
                </a:lnTo>
                <a:lnTo>
                  <a:pt x="1825" y="504"/>
                </a:lnTo>
                <a:lnTo>
                  <a:pt x="1820" y="512"/>
                </a:lnTo>
                <a:lnTo>
                  <a:pt x="1815" y="519"/>
                </a:lnTo>
                <a:lnTo>
                  <a:pt x="1809" y="525"/>
                </a:lnTo>
                <a:lnTo>
                  <a:pt x="1803" y="531"/>
                </a:lnTo>
                <a:lnTo>
                  <a:pt x="1796" y="536"/>
                </a:lnTo>
                <a:lnTo>
                  <a:pt x="1788" y="541"/>
                </a:lnTo>
                <a:lnTo>
                  <a:pt x="1780" y="545"/>
                </a:lnTo>
                <a:lnTo>
                  <a:pt x="1772" y="548"/>
                </a:lnTo>
                <a:lnTo>
                  <a:pt x="1763" y="550"/>
                </a:lnTo>
                <a:lnTo>
                  <a:pt x="1753" y="551"/>
                </a:lnTo>
                <a:lnTo>
                  <a:pt x="1744" y="552"/>
                </a:lnTo>
                <a:lnTo>
                  <a:pt x="1194" y="552"/>
                </a:lnTo>
                <a:lnTo>
                  <a:pt x="1184" y="551"/>
                </a:lnTo>
                <a:lnTo>
                  <a:pt x="1175" y="550"/>
                </a:lnTo>
                <a:lnTo>
                  <a:pt x="1166" y="548"/>
                </a:lnTo>
                <a:lnTo>
                  <a:pt x="1158" y="545"/>
                </a:lnTo>
                <a:lnTo>
                  <a:pt x="1150" y="541"/>
                </a:lnTo>
                <a:lnTo>
                  <a:pt x="1142" y="536"/>
                </a:lnTo>
                <a:lnTo>
                  <a:pt x="1135" y="531"/>
                </a:lnTo>
                <a:lnTo>
                  <a:pt x="1129" y="525"/>
                </a:lnTo>
                <a:lnTo>
                  <a:pt x="1123" y="519"/>
                </a:lnTo>
                <a:lnTo>
                  <a:pt x="1117" y="512"/>
                </a:lnTo>
                <a:lnTo>
                  <a:pt x="1112" y="504"/>
                </a:lnTo>
                <a:lnTo>
                  <a:pt x="1108" y="495"/>
                </a:lnTo>
                <a:lnTo>
                  <a:pt x="1105" y="487"/>
                </a:lnTo>
                <a:lnTo>
                  <a:pt x="1103" y="478"/>
                </a:lnTo>
                <a:lnTo>
                  <a:pt x="1102" y="469"/>
                </a:lnTo>
                <a:lnTo>
                  <a:pt x="1101" y="460"/>
                </a:lnTo>
                <a:lnTo>
                  <a:pt x="1102" y="451"/>
                </a:lnTo>
                <a:lnTo>
                  <a:pt x="1103" y="442"/>
                </a:lnTo>
                <a:lnTo>
                  <a:pt x="1105" y="433"/>
                </a:lnTo>
                <a:lnTo>
                  <a:pt x="1108" y="424"/>
                </a:lnTo>
                <a:lnTo>
                  <a:pt x="1112" y="416"/>
                </a:lnTo>
                <a:lnTo>
                  <a:pt x="1117" y="408"/>
                </a:lnTo>
                <a:lnTo>
                  <a:pt x="1123" y="401"/>
                </a:lnTo>
                <a:lnTo>
                  <a:pt x="1129" y="395"/>
                </a:lnTo>
                <a:lnTo>
                  <a:pt x="1135" y="389"/>
                </a:lnTo>
                <a:lnTo>
                  <a:pt x="1142" y="384"/>
                </a:lnTo>
                <a:lnTo>
                  <a:pt x="1150" y="379"/>
                </a:lnTo>
                <a:lnTo>
                  <a:pt x="1158" y="376"/>
                </a:lnTo>
                <a:lnTo>
                  <a:pt x="1166" y="373"/>
                </a:lnTo>
                <a:lnTo>
                  <a:pt x="1175" y="370"/>
                </a:lnTo>
                <a:lnTo>
                  <a:pt x="1184" y="369"/>
                </a:lnTo>
                <a:lnTo>
                  <a:pt x="1194" y="369"/>
                </a:lnTo>
                <a:close/>
                <a:moveTo>
                  <a:pt x="1468" y="5328"/>
                </a:moveTo>
                <a:lnTo>
                  <a:pt x="1468" y="5328"/>
                </a:lnTo>
                <a:lnTo>
                  <a:pt x="1454" y="5328"/>
                </a:lnTo>
                <a:lnTo>
                  <a:pt x="1441" y="5327"/>
                </a:lnTo>
                <a:lnTo>
                  <a:pt x="1427" y="5325"/>
                </a:lnTo>
                <a:lnTo>
                  <a:pt x="1414" y="5322"/>
                </a:lnTo>
                <a:lnTo>
                  <a:pt x="1399" y="5319"/>
                </a:lnTo>
                <a:lnTo>
                  <a:pt x="1387" y="5316"/>
                </a:lnTo>
                <a:lnTo>
                  <a:pt x="1374" y="5312"/>
                </a:lnTo>
                <a:lnTo>
                  <a:pt x="1362" y="5307"/>
                </a:lnTo>
                <a:lnTo>
                  <a:pt x="1350" y="5300"/>
                </a:lnTo>
                <a:lnTo>
                  <a:pt x="1338" y="5294"/>
                </a:lnTo>
                <a:lnTo>
                  <a:pt x="1325" y="5288"/>
                </a:lnTo>
                <a:lnTo>
                  <a:pt x="1314" y="5281"/>
                </a:lnTo>
                <a:lnTo>
                  <a:pt x="1304" y="5273"/>
                </a:lnTo>
                <a:lnTo>
                  <a:pt x="1294" y="5265"/>
                </a:lnTo>
                <a:lnTo>
                  <a:pt x="1284" y="5257"/>
                </a:lnTo>
                <a:lnTo>
                  <a:pt x="1274" y="5248"/>
                </a:lnTo>
                <a:lnTo>
                  <a:pt x="1265" y="5238"/>
                </a:lnTo>
                <a:lnTo>
                  <a:pt x="1256" y="5227"/>
                </a:lnTo>
                <a:lnTo>
                  <a:pt x="1248" y="5217"/>
                </a:lnTo>
                <a:lnTo>
                  <a:pt x="1240" y="5206"/>
                </a:lnTo>
                <a:lnTo>
                  <a:pt x="1233" y="5195"/>
                </a:lnTo>
                <a:lnTo>
                  <a:pt x="1227" y="5184"/>
                </a:lnTo>
                <a:lnTo>
                  <a:pt x="1221" y="5172"/>
                </a:lnTo>
                <a:lnTo>
                  <a:pt x="1215" y="5159"/>
                </a:lnTo>
                <a:lnTo>
                  <a:pt x="1210" y="5147"/>
                </a:lnTo>
                <a:lnTo>
                  <a:pt x="1206" y="5134"/>
                </a:lnTo>
                <a:lnTo>
                  <a:pt x="1202" y="5121"/>
                </a:lnTo>
                <a:lnTo>
                  <a:pt x="1199" y="5108"/>
                </a:lnTo>
                <a:lnTo>
                  <a:pt x="1197" y="5095"/>
                </a:lnTo>
                <a:lnTo>
                  <a:pt x="1195" y="5080"/>
                </a:lnTo>
                <a:lnTo>
                  <a:pt x="1194" y="5066"/>
                </a:lnTo>
                <a:lnTo>
                  <a:pt x="1194" y="5052"/>
                </a:lnTo>
                <a:lnTo>
                  <a:pt x="1194" y="5038"/>
                </a:lnTo>
                <a:lnTo>
                  <a:pt x="1195" y="5025"/>
                </a:lnTo>
                <a:lnTo>
                  <a:pt x="1197" y="5010"/>
                </a:lnTo>
                <a:lnTo>
                  <a:pt x="1199" y="4997"/>
                </a:lnTo>
                <a:lnTo>
                  <a:pt x="1202" y="4983"/>
                </a:lnTo>
                <a:lnTo>
                  <a:pt x="1206" y="4970"/>
                </a:lnTo>
                <a:lnTo>
                  <a:pt x="1210" y="4958"/>
                </a:lnTo>
                <a:lnTo>
                  <a:pt x="1215" y="4945"/>
                </a:lnTo>
                <a:lnTo>
                  <a:pt x="1221" y="4932"/>
                </a:lnTo>
                <a:lnTo>
                  <a:pt x="1227" y="4921"/>
                </a:lnTo>
                <a:lnTo>
                  <a:pt x="1233" y="4909"/>
                </a:lnTo>
                <a:lnTo>
                  <a:pt x="1240" y="4898"/>
                </a:lnTo>
                <a:lnTo>
                  <a:pt x="1248" y="4888"/>
                </a:lnTo>
                <a:lnTo>
                  <a:pt x="1256" y="4876"/>
                </a:lnTo>
                <a:lnTo>
                  <a:pt x="1265" y="4867"/>
                </a:lnTo>
                <a:lnTo>
                  <a:pt x="1274" y="4857"/>
                </a:lnTo>
                <a:lnTo>
                  <a:pt x="1284" y="4848"/>
                </a:lnTo>
                <a:lnTo>
                  <a:pt x="1294" y="4840"/>
                </a:lnTo>
                <a:lnTo>
                  <a:pt x="1304" y="4832"/>
                </a:lnTo>
                <a:lnTo>
                  <a:pt x="1314" y="4824"/>
                </a:lnTo>
                <a:lnTo>
                  <a:pt x="1325" y="4817"/>
                </a:lnTo>
                <a:lnTo>
                  <a:pt x="1338" y="4810"/>
                </a:lnTo>
                <a:lnTo>
                  <a:pt x="1350" y="4803"/>
                </a:lnTo>
                <a:lnTo>
                  <a:pt x="1362" y="4798"/>
                </a:lnTo>
                <a:lnTo>
                  <a:pt x="1374" y="4793"/>
                </a:lnTo>
                <a:lnTo>
                  <a:pt x="1387" y="4789"/>
                </a:lnTo>
                <a:lnTo>
                  <a:pt x="1399" y="4785"/>
                </a:lnTo>
                <a:lnTo>
                  <a:pt x="1414" y="4782"/>
                </a:lnTo>
                <a:lnTo>
                  <a:pt x="1427" y="4780"/>
                </a:lnTo>
                <a:lnTo>
                  <a:pt x="1441" y="4778"/>
                </a:lnTo>
                <a:lnTo>
                  <a:pt x="1454" y="4777"/>
                </a:lnTo>
                <a:lnTo>
                  <a:pt x="1468" y="4777"/>
                </a:lnTo>
                <a:lnTo>
                  <a:pt x="1483" y="4777"/>
                </a:lnTo>
                <a:lnTo>
                  <a:pt x="1497" y="4778"/>
                </a:lnTo>
                <a:lnTo>
                  <a:pt x="1511" y="4780"/>
                </a:lnTo>
                <a:lnTo>
                  <a:pt x="1524" y="4782"/>
                </a:lnTo>
                <a:lnTo>
                  <a:pt x="1537" y="4785"/>
                </a:lnTo>
                <a:lnTo>
                  <a:pt x="1551" y="4789"/>
                </a:lnTo>
                <a:lnTo>
                  <a:pt x="1564" y="4793"/>
                </a:lnTo>
                <a:lnTo>
                  <a:pt x="1576" y="4798"/>
                </a:lnTo>
                <a:lnTo>
                  <a:pt x="1588" y="4803"/>
                </a:lnTo>
                <a:lnTo>
                  <a:pt x="1600" y="4810"/>
                </a:lnTo>
                <a:lnTo>
                  <a:pt x="1611" y="4817"/>
                </a:lnTo>
                <a:lnTo>
                  <a:pt x="1623" y="4824"/>
                </a:lnTo>
                <a:lnTo>
                  <a:pt x="1634" y="4832"/>
                </a:lnTo>
                <a:lnTo>
                  <a:pt x="1644" y="4840"/>
                </a:lnTo>
                <a:lnTo>
                  <a:pt x="1654" y="4848"/>
                </a:lnTo>
                <a:lnTo>
                  <a:pt x="1664" y="4857"/>
                </a:lnTo>
                <a:lnTo>
                  <a:pt x="1673" y="4867"/>
                </a:lnTo>
                <a:lnTo>
                  <a:pt x="1681" y="4876"/>
                </a:lnTo>
                <a:lnTo>
                  <a:pt x="1690" y="4888"/>
                </a:lnTo>
                <a:lnTo>
                  <a:pt x="1698" y="4898"/>
                </a:lnTo>
                <a:lnTo>
                  <a:pt x="1705" y="4909"/>
                </a:lnTo>
                <a:lnTo>
                  <a:pt x="1711" y="4921"/>
                </a:lnTo>
                <a:lnTo>
                  <a:pt x="1717" y="4932"/>
                </a:lnTo>
                <a:lnTo>
                  <a:pt x="1723" y="4945"/>
                </a:lnTo>
                <a:lnTo>
                  <a:pt x="1728" y="4958"/>
                </a:lnTo>
                <a:lnTo>
                  <a:pt x="1732" y="4970"/>
                </a:lnTo>
                <a:lnTo>
                  <a:pt x="1736" y="4983"/>
                </a:lnTo>
                <a:lnTo>
                  <a:pt x="1739" y="4997"/>
                </a:lnTo>
                <a:lnTo>
                  <a:pt x="1741" y="5010"/>
                </a:lnTo>
                <a:lnTo>
                  <a:pt x="1743" y="5025"/>
                </a:lnTo>
                <a:lnTo>
                  <a:pt x="1744" y="5038"/>
                </a:lnTo>
                <a:lnTo>
                  <a:pt x="1744" y="5052"/>
                </a:lnTo>
                <a:lnTo>
                  <a:pt x="1744" y="5066"/>
                </a:lnTo>
                <a:lnTo>
                  <a:pt x="1743" y="5080"/>
                </a:lnTo>
                <a:lnTo>
                  <a:pt x="1741" y="5095"/>
                </a:lnTo>
                <a:lnTo>
                  <a:pt x="1739" y="5108"/>
                </a:lnTo>
                <a:lnTo>
                  <a:pt x="1736" y="5121"/>
                </a:lnTo>
                <a:lnTo>
                  <a:pt x="1732" y="5134"/>
                </a:lnTo>
                <a:lnTo>
                  <a:pt x="1728" y="5147"/>
                </a:lnTo>
                <a:lnTo>
                  <a:pt x="1723" y="5159"/>
                </a:lnTo>
                <a:lnTo>
                  <a:pt x="1717" y="5172"/>
                </a:lnTo>
                <a:lnTo>
                  <a:pt x="1711" y="5184"/>
                </a:lnTo>
                <a:lnTo>
                  <a:pt x="1705" y="5195"/>
                </a:lnTo>
                <a:lnTo>
                  <a:pt x="1698" y="5206"/>
                </a:lnTo>
                <a:lnTo>
                  <a:pt x="1690" y="5217"/>
                </a:lnTo>
                <a:lnTo>
                  <a:pt x="1681" y="5227"/>
                </a:lnTo>
                <a:lnTo>
                  <a:pt x="1673" y="5238"/>
                </a:lnTo>
                <a:lnTo>
                  <a:pt x="1664" y="5248"/>
                </a:lnTo>
                <a:lnTo>
                  <a:pt x="1654" y="5257"/>
                </a:lnTo>
                <a:lnTo>
                  <a:pt x="1644" y="5265"/>
                </a:lnTo>
                <a:lnTo>
                  <a:pt x="1634" y="5273"/>
                </a:lnTo>
                <a:lnTo>
                  <a:pt x="1623" y="5281"/>
                </a:lnTo>
                <a:lnTo>
                  <a:pt x="1611" y="5288"/>
                </a:lnTo>
                <a:lnTo>
                  <a:pt x="1600" y="5294"/>
                </a:lnTo>
                <a:lnTo>
                  <a:pt x="1588" y="5300"/>
                </a:lnTo>
                <a:lnTo>
                  <a:pt x="1576" y="5307"/>
                </a:lnTo>
                <a:lnTo>
                  <a:pt x="1564" y="5312"/>
                </a:lnTo>
                <a:lnTo>
                  <a:pt x="1551" y="5316"/>
                </a:lnTo>
                <a:lnTo>
                  <a:pt x="1537" y="5319"/>
                </a:lnTo>
                <a:lnTo>
                  <a:pt x="1524" y="5322"/>
                </a:lnTo>
                <a:lnTo>
                  <a:pt x="1511" y="5325"/>
                </a:lnTo>
                <a:lnTo>
                  <a:pt x="1497" y="5327"/>
                </a:lnTo>
                <a:lnTo>
                  <a:pt x="1483" y="5328"/>
                </a:lnTo>
                <a:lnTo>
                  <a:pt x="1468" y="5328"/>
                </a:lnTo>
                <a:close/>
                <a:moveTo>
                  <a:pt x="2755" y="4593"/>
                </a:moveTo>
                <a:lnTo>
                  <a:pt x="183" y="4593"/>
                </a:lnTo>
                <a:lnTo>
                  <a:pt x="183" y="919"/>
                </a:lnTo>
                <a:lnTo>
                  <a:pt x="2755" y="919"/>
                </a:lnTo>
                <a:lnTo>
                  <a:pt x="2755" y="4593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 dirty="0">
              <a:solidFill>
                <a:srgbClr val="FFFFFF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B2BC546-920B-495E-BAF9-A8B0D22079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1794" y="775791"/>
            <a:ext cx="1086713" cy="1590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B6EF0A48-94F2-4A9A-AA47-CDEE5CE86060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1307" y="775320"/>
            <a:ext cx="1087200" cy="159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0220C533-01EC-4BE9-8A37-FD879940A36D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4896" y="775320"/>
            <a:ext cx="1087200" cy="159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3526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ind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"/>
                            </p:stCondLst>
                            <p:childTnLst>
                              <p:par>
                                <p:cTn id="44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8" grpId="0" animBg="1"/>
    </p:bldLst>
  </p:timing>
</p:sld>
</file>

<file path=ppt/theme/theme1.xml><?xml version="1.0" encoding="utf-8"?>
<a:theme xmlns:a="http://schemas.openxmlformats.org/drawingml/2006/main" name="A000120140530A99PPBG">
  <a:themeElements>
    <a:clrScheme name="自定义 630">
      <a:dk1>
        <a:srgbClr val="5F5F5F"/>
      </a:dk1>
      <a:lt1>
        <a:srgbClr val="FFFFFF"/>
      </a:lt1>
      <a:dk2>
        <a:srgbClr val="5F5F5F"/>
      </a:dk2>
      <a:lt2>
        <a:srgbClr val="FFFFFF"/>
      </a:lt2>
      <a:accent1>
        <a:srgbClr val="2CBEBB"/>
      </a:accent1>
      <a:accent2>
        <a:srgbClr val="00AEEF"/>
      </a:accent2>
      <a:accent3>
        <a:srgbClr val="00989D"/>
      </a:accent3>
      <a:accent4>
        <a:srgbClr val="5277C2"/>
      </a:accent4>
      <a:accent5>
        <a:srgbClr val="853689"/>
      </a:accent5>
      <a:accent6>
        <a:srgbClr val="E33F61"/>
      </a:accent6>
      <a:hlink>
        <a:srgbClr val="00B0F0"/>
      </a:hlink>
      <a:folHlink>
        <a:srgbClr val="7F7F7F"/>
      </a:folHlink>
    </a:clrScheme>
    <a:fontScheme name="KSO主题5">
      <a:majorFont>
        <a:latin typeface="Broadway"/>
        <a:ea typeface="微软雅黑"/>
        <a:cs typeface=""/>
      </a:majorFont>
      <a:minorFont>
        <a:latin typeface="Calibri"/>
        <a:ea typeface="幼圆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lnSpc>
            <a:spcPct val="130000"/>
          </a:lnSpc>
          <a:defRPr sz="1400" dirty="0" smtClean="0">
            <a:latin typeface="Arial" panose="020B0604020202020204" pitchFamily="34" charset="0"/>
            <a:ea typeface="微软雅黑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A000120150716A11KPBG</Template>
  <TotalTime>3740</TotalTime>
  <Words>226</Words>
  <Application>Microsoft Office PowerPoint</Application>
  <PresentationFormat>宽屏</PresentationFormat>
  <Paragraphs>34</Paragraphs>
  <Slides>17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9" baseType="lpstr">
      <vt:lpstr>等线</vt:lpstr>
      <vt:lpstr>方正粗倩_GBK</vt:lpstr>
      <vt:lpstr>方正黄草简体</vt:lpstr>
      <vt:lpstr>方正舒体</vt:lpstr>
      <vt:lpstr>方正姚体</vt:lpstr>
      <vt:lpstr>华文行楷</vt:lpstr>
      <vt:lpstr>微软雅黑</vt:lpstr>
      <vt:lpstr>幼圆</vt:lpstr>
      <vt:lpstr>Arial</vt:lpstr>
      <vt:lpstr>Calibri</vt:lpstr>
      <vt:lpstr>Webdings</vt:lpstr>
      <vt:lpstr>A000120140530A99PPBG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初识人工智能</dc:title>
  <dc:creator>徐仁君</dc:creator>
  <cp:lastModifiedBy>徐仁君</cp:lastModifiedBy>
  <cp:revision>128</cp:revision>
  <dcterms:created xsi:type="dcterms:W3CDTF">2020-02-16T03:09:21Z</dcterms:created>
  <dcterms:modified xsi:type="dcterms:W3CDTF">2020-03-19T01:15:47Z</dcterms:modified>
</cp:coreProperties>
</file>